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448" r:id="rId1"/>
  </p:sldMasterIdLst>
  <p:notesMasterIdLst>
    <p:notesMasterId r:id="rId26"/>
  </p:notesMasterIdLst>
  <p:sldIdLst>
    <p:sldId id="257" r:id="rId2"/>
    <p:sldId id="326" r:id="rId3"/>
    <p:sldId id="259" r:id="rId4"/>
    <p:sldId id="322" r:id="rId5"/>
    <p:sldId id="327" r:id="rId6"/>
    <p:sldId id="342" r:id="rId7"/>
    <p:sldId id="328" r:id="rId8"/>
    <p:sldId id="365" r:id="rId9"/>
    <p:sldId id="330" r:id="rId10"/>
    <p:sldId id="361" r:id="rId11"/>
    <p:sldId id="343" r:id="rId12"/>
    <p:sldId id="332" r:id="rId13"/>
    <p:sldId id="344" r:id="rId14"/>
    <p:sldId id="358" r:id="rId15"/>
    <p:sldId id="362" r:id="rId16"/>
    <p:sldId id="363" r:id="rId17"/>
    <p:sldId id="345" r:id="rId18"/>
    <p:sldId id="341" r:id="rId19"/>
    <p:sldId id="364" r:id="rId20"/>
    <p:sldId id="346" r:id="rId21"/>
    <p:sldId id="294" r:id="rId22"/>
    <p:sldId id="347" r:id="rId23"/>
    <p:sldId id="360" r:id="rId24"/>
    <p:sldId id="304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60623F-9703-4D9A-89C4-55BACE9BF019}">
  <a:tblStyle styleId="{7460623F-9703-4D9A-89C4-55BACE9BF0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9416" autoAdjust="0"/>
  </p:normalViewPr>
  <p:slideViewPr>
    <p:cSldViewPr snapToGrid="0">
      <p:cViewPr varScale="1">
        <p:scale>
          <a:sx n="57" d="100"/>
          <a:sy n="57" d="100"/>
        </p:scale>
        <p:origin x="955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02DB3F-3131-4B0A-9D1F-4F22533E129D}" type="doc">
      <dgm:prSet loTypeId="urn:microsoft.com/office/officeart/2011/layout/HexagonRadial" loCatId="officeonlin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0345A7-9CD6-4CF6-AB05-F6A4E57E7F3B}">
      <dgm:prSet phldrT="[Text]"/>
      <dgm:spPr/>
      <dgm:t>
        <a:bodyPr/>
        <a:lstStyle/>
        <a:p>
          <a:r>
            <a:rPr lang="en-US" dirty="0"/>
            <a:t>Stock price prediction (DEMO)</a:t>
          </a:r>
        </a:p>
      </dgm:t>
    </dgm:pt>
    <dgm:pt modelId="{D72F6F2E-B0DD-4F10-AC74-57A7963B23FD}" type="parTrans" cxnId="{85316F2E-7EFA-46A2-B146-059A6CACD37D}">
      <dgm:prSet/>
      <dgm:spPr/>
      <dgm:t>
        <a:bodyPr/>
        <a:lstStyle/>
        <a:p>
          <a:endParaRPr lang="en-US"/>
        </a:p>
      </dgm:t>
    </dgm:pt>
    <dgm:pt modelId="{C65BB8B5-0C13-4E8D-A642-215BE329325F}" type="sibTrans" cxnId="{85316F2E-7EFA-46A2-B146-059A6CACD37D}">
      <dgm:prSet/>
      <dgm:spPr/>
      <dgm:t>
        <a:bodyPr/>
        <a:lstStyle/>
        <a:p>
          <a:endParaRPr lang="en-US"/>
        </a:p>
      </dgm:t>
    </dgm:pt>
    <dgm:pt modelId="{C7F0B30C-92F2-4D85-A23B-2143840EB47B}">
      <dgm:prSet phldrT="[Text]"/>
      <dgm:spPr/>
      <dgm:t>
        <a:bodyPr/>
        <a:lstStyle/>
        <a:p>
          <a:r>
            <a:rPr lang="en-US" dirty="0"/>
            <a:t> </a:t>
          </a:r>
          <a:r>
            <a:rPr lang="en-US" dirty="0">
              <a:highlight>
                <a:srgbClr val="000080"/>
              </a:highlight>
            </a:rPr>
            <a:t>Overview</a:t>
          </a:r>
        </a:p>
      </dgm:t>
    </dgm:pt>
    <dgm:pt modelId="{6132ED03-A95F-40E9-9E51-0FD167537849}" type="parTrans" cxnId="{1404D9BF-2771-4FA0-8320-7D4E88E40F62}">
      <dgm:prSet/>
      <dgm:spPr/>
      <dgm:t>
        <a:bodyPr/>
        <a:lstStyle/>
        <a:p>
          <a:endParaRPr lang="en-US"/>
        </a:p>
      </dgm:t>
    </dgm:pt>
    <dgm:pt modelId="{514A84D1-0C07-4EF6-A5A3-2FA0CF11358E}" type="sibTrans" cxnId="{1404D9BF-2771-4FA0-8320-7D4E88E40F62}">
      <dgm:prSet/>
      <dgm:spPr/>
      <dgm:t>
        <a:bodyPr/>
        <a:lstStyle/>
        <a:p>
          <a:endParaRPr lang="en-US"/>
        </a:p>
      </dgm:t>
    </dgm:pt>
    <dgm:pt modelId="{C6673FA0-74AF-4023-A7BC-41B62825F854}">
      <dgm:prSet phldrT="[Text]"/>
      <dgm:spPr/>
      <dgm:t>
        <a:bodyPr/>
        <a:lstStyle/>
        <a:p>
          <a:r>
            <a:rPr lang="en-US" dirty="0"/>
            <a:t>Dataset Overview</a:t>
          </a:r>
        </a:p>
      </dgm:t>
    </dgm:pt>
    <dgm:pt modelId="{AF510338-A4A0-4AE7-9AB6-14464A44507A}" type="parTrans" cxnId="{F0ED87D6-2565-4FE4-B7C5-F0E02B97EDA5}">
      <dgm:prSet/>
      <dgm:spPr/>
      <dgm:t>
        <a:bodyPr/>
        <a:lstStyle/>
        <a:p>
          <a:endParaRPr lang="en-US"/>
        </a:p>
      </dgm:t>
    </dgm:pt>
    <dgm:pt modelId="{B41AF60F-DB48-40EA-81B6-CBD2854BA490}" type="sibTrans" cxnId="{F0ED87D6-2565-4FE4-B7C5-F0E02B97EDA5}">
      <dgm:prSet/>
      <dgm:spPr/>
      <dgm:t>
        <a:bodyPr/>
        <a:lstStyle/>
        <a:p>
          <a:endParaRPr lang="en-US"/>
        </a:p>
      </dgm:t>
    </dgm:pt>
    <dgm:pt modelId="{20EDBE36-5D25-401F-B22B-BB2F7A4C00F9}">
      <dgm:prSet phldrT="[Text]"/>
      <dgm:spPr/>
      <dgm:t>
        <a:bodyPr/>
        <a:lstStyle/>
        <a:p>
          <a:r>
            <a:rPr lang="en-US" dirty="0"/>
            <a:t>Proposed Models</a:t>
          </a:r>
        </a:p>
      </dgm:t>
    </dgm:pt>
    <dgm:pt modelId="{62ADBCC0-6F41-404A-8C2C-AB648BED0698}" type="parTrans" cxnId="{311B071A-E4A1-40B3-9159-2091E78729BD}">
      <dgm:prSet/>
      <dgm:spPr/>
      <dgm:t>
        <a:bodyPr/>
        <a:lstStyle/>
        <a:p>
          <a:endParaRPr lang="en-US"/>
        </a:p>
      </dgm:t>
    </dgm:pt>
    <dgm:pt modelId="{5870FC1B-1A61-4533-8D30-181B5977C2B8}" type="sibTrans" cxnId="{311B071A-E4A1-40B3-9159-2091E78729BD}">
      <dgm:prSet/>
      <dgm:spPr/>
      <dgm:t>
        <a:bodyPr/>
        <a:lstStyle/>
        <a:p>
          <a:endParaRPr lang="en-US"/>
        </a:p>
      </dgm:t>
    </dgm:pt>
    <dgm:pt modelId="{E47BB3D7-D15A-4F7F-B2DC-18CDD60C7F09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74390031-2000-45AA-AA2C-BB43C8D79809}" type="parTrans" cxnId="{56B023CC-6E2E-40E8-847C-99734B190F72}">
      <dgm:prSet/>
      <dgm:spPr/>
      <dgm:t>
        <a:bodyPr/>
        <a:lstStyle/>
        <a:p>
          <a:endParaRPr lang="en-US"/>
        </a:p>
      </dgm:t>
    </dgm:pt>
    <dgm:pt modelId="{BB974ED0-D0D3-42E1-87F3-1AF482BF853E}" type="sibTrans" cxnId="{56B023CC-6E2E-40E8-847C-99734B190F72}">
      <dgm:prSet/>
      <dgm:spPr/>
      <dgm:t>
        <a:bodyPr/>
        <a:lstStyle/>
        <a:p>
          <a:endParaRPr lang="en-US"/>
        </a:p>
      </dgm:t>
    </dgm:pt>
    <dgm:pt modelId="{FB3DFA73-4814-4E29-AB0A-3D47A1FFC5D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0520AF47-8FBF-4FEF-A70F-BB22F8957AF7}" type="parTrans" cxnId="{D80CCBA6-FE78-44A2-B4D2-2D147958F299}">
      <dgm:prSet/>
      <dgm:spPr/>
      <dgm:t>
        <a:bodyPr/>
        <a:lstStyle/>
        <a:p>
          <a:endParaRPr lang="en-US"/>
        </a:p>
      </dgm:t>
    </dgm:pt>
    <dgm:pt modelId="{B6525D0D-5AD2-4220-901C-BB8A2834682D}" type="sibTrans" cxnId="{D80CCBA6-FE78-44A2-B4D2-2D147958F299}">
      <dgm:prSet/>
      <dgm:spPr/>
      <dgm:t>
        <a:bodyPr/>
        <a:lstStyle/>
        <a:p>
          <a:endParaRPr lang="en-US"/>
        </a:p>
      </dgm:t>
    </dgm:pt>
    <dgm:pt modelId="{27B231DC-A193-4359-89A9-82CE734756C3}">
      <dgm:prSet phldrT="[Text]"/>
      <dgm:spPr/>
      <dgm:t>
        <a:bodyPr/>
        <a:lstStyle/>
        <a:p>
          <a:endParaRPr lang="en-US" dirty="0"/>
        </a:p>
      </dgm:t>
    </dgm:pt>
    <dgm:pt modelId="{6796BB35-0BA6-4C09-8C6F-8CDF902F5F07}" type="sibTrans" cxnId="{4CB5B8F0-9ABF-477A-BDBC-482EC54AEA8F}">
      <dgm:prSet/>
      <dgm:spPr/>
      <dgm:t>
        <a:bodyPr/>
        <a:lstStyle/>
        <a:p>
          <a:endParaRPr lang="en-US"/>
        </a:p>
      </dgm:t>
    </dgm:pt>
    <dgm:pt modelId="{22BDA9C8-C231-42C4-BE47-371B1EB0AA10}" type="parTrans" cxnId="{4CB5B8F0-9ABF-477A-BDBC-482EC54AEA8F}">
      <dgm:prSet/>
      <dgm:spPr/>
      <dgm:t>
        <a:bodyPr/>
        <a:lstStyle/>
        <a:p>
          <a:endParaRPr lang="en-US"/>
        </a:p>
      </dgm:t>
    </dgm:pt>
    <dgm:pt modelId="{057CEBDE-B55E-4606-8B22-8702D1EBCD41}">
      <dgm:prSet phldrT="[Text]"/>
      <dgm:spPr/>
      <dgm:t>
        <a:bodyPr/>
        <a:lstStyle/>
        <a:p>
          <a:endParaRPr lang="en-US"/>
        </a:p>
      </dgm:t>
    </dgm:pt>
    <dgm:pt modelId="{49E09A4D-F8D3-47ED-919D-E245FB7307F3}" type="sibTrans" cxnId="{D8216568-ADD6-4D4F-A287-76D3D3A54415}">
      <dgm:prSet/>
      <dgm:spPr/>
      <dgm:t>
        <a:bodyPr/>
        <a:lstStyle/>
        <a:p>
          <a:endParaRPr lang="en-US"/>
        </a:p>
      </dgm:t>
    </dgm:pt>
    <dgm:pt modelId="{659ED418-C931-4298-8671-25B08A1986D3}" type="parTrans" cxnId="{D8216568-ADD6-4D4F-A287-76D3D3A54415}">
      <dgm:prSet/>
      <dgm:spPr/>
      <dgm:t>
        <a:bodyPr/>
        <a:lstStyle/>
        <a:p>
          <a:endParaRPr lang="en-US"/>
        </a:p>
      </dgm:t>
    </dgm:pt>
    <dgm:pt modelId="{E188B529-1BF3-4248-B377-1C39D44792A7}">
      <dgm:prSet phldrT="[Text]"/>
      <dgm:spPr/>
      <dgm:t>
        <a:bodyPr/>
        <a:lstStyle/>
        <a:p>
          <a:r>
            <a:rPr lang="en-US" dirty="0"/>
            <a:t>Data Preparation</a:t>
          </a:r>
        </a:p>
      </dgm:t>
    </dgm:pt>
    <dgm:pt modelId="{4E14CB62-ECC3-4E92-B816-FDD0C24D0C6B}" type="sibTrans" cxnId="{39FBD88A-1AF2-4C13-8281-8EE20FFABE32}">
      <dgm:prSet/>
      <dgm:spPr/>
      <dgm:t>
        <a:bodyPr/>
        <a:lstStyle/>
        <a:p>
          <a:endParaRPr lang="en-US"/>
        </a:p>
      </dgm:t>
    </dgm:pt>
    <dgm:pt modelId="{88FB1EEB-FCFC-466D-8798-0B68E21BA647}" type="parTrans" cxnId="{39FBD88A-1AF2-4C13-8281-8EE20FFABE32}">
      <dgm:prSet/>
      <dgm:spPr/>
      <dgm:t>
        <a:bodyPr/>
        <a:lstStyle/>
        <a:p>
          <a:endParaRPr lang="en-US"/>
        </a:p>
      </dgm:t>
    </dgm:pt>
    <dgm:pt modelId="{F4BFAF8C-9DB8-4A34-B07D-A404AD6DEB18}" type="pres">
      <dgm:prSet presAssocID="{6F02DB3F-3131-4B0A-9D1F-4F22533E129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A80D077-E8A0-4F57-84DD-D8504EA1FC9D}" type="pres">
      <dgm:prSet presAssocID="{D50345A7-9CD6-4CF6-AB05-F6A4E57E7F3B}" presName="Parent" presStyleLbl="node0" presStyleIdx="0" presStyleCnt="1">
        <dgm:presLayoutVars>
          <dgm:chMax val="6"/>
          <dgm:chPref val="6"/>
        </dgm:presLayoutVars>
      </dgm:prSet>
      <dgm:spPr/>
    </dgm:pt>
    <dgm:pt modelId="{36CC3CC5-4055-49CC-B006-965776E869B6}" type="pres">
      <dgm:prSet presAssocID="{C7F0B30C-92F2-4D85-A23B-2143840EB47B}" presName="Accent1" presStyleCnt="0"/>
      <dgm:spPr/>
    </dgm:pt>
    <dgm:pt modelId="{83E701CB-6951-48DA-840E-D20422FC072A}" type="pres">
      <dgm:prSet presAssocID="{C7F0B30C-92F2-4D85-A23B-2143840EB47B}" presName="Accent" presStyleLbl="bgShp" presStyleIdx="0" presStyleCnt="6"/>
      <dgm:spPr/>
    </dgm:pt>
    <dgm:pt modelId="{8437FD02-4F95-4763-9486-05D40359E4FC}" type="pres">
      <dgm:prSet presAssocID="{C7F0B30C-92F2-4D85-A23B-2143840EB47B}" presName="Child1" presStyleLbl="node1" presStyleIdx="0" presStyleCnt="6" custLinFactNeighborX="3525" custLinFactNeighborY="-3582">
        <dgm:presLayoutVars>
          <dgm:chMax val="0"/>
          <dgm:chPref val="0"/>
          <dgm:bulletEnabled val="1"/>
        </dgm:presLayoutVars>
      </dgm:prSet>
      <dgm:spPr/>
    </dgm:pt>
    <dgm:pt modelId="{6B4BED52-3243-441B-950D-957818F4722F}" type="pres">
      <dgm:prSet presAssocID="{C6673FA0-74AF-4023-A7BC-41B62825F854}" presName="Accent2" presStyleCnt="0"/>
      <dgm:spPr/>
    </dgm:pt>
    <dgm:pt modelId="{23F5D90C-4A0B-4280-AF36-21A7B31940A0}" type="pres">
      <dgm:prSet presAssocID="{C6673FA0-74AF-4023-A7BC-41B62825F854}" presName="Accent" presStyleLbl="bgShp" presStyleIdx="1" presStyleCnt="6"/>
      <dgm:spPr/>
    </dgm:pt>
    <dgm:pt modelId="{B9C19B8A-CDC2-43A3-B327-D3A60585EB93}" type="pres">
      <dgm:prSet presAssocID="{C6673FA0-74AF-4023-A7BC-41B62825F85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E067CEC-234F-4B5B-8DCB-09E0B59EDCC5}" type="pres">
      <dgm:prSet presAssocID="{E188B529-1BF3-4248-B377-1C39D44792A7}" presName="Accent3" presStyleCnt="0"/>
      <dgm:spPr/>
    </dgm:pt>
    <dgm:pt modelId="{49F41597-BB65-4CDE-BE34-5892652B8686}" type="pres">
      <dgm:prSet presAssocID="{E188B529-1BF3-4248-B377-1C39D44792A7}" presName="Accent" presStyleLbl="bgShp" presStyleIdx="2" presStyleCnt="6"/>
      <dgm:spPr/>
    </dgm:pt>
    <dgm:pt modelId="{BF872D79-F06B-4565-89D9-381A2ABC4D22}" type="pres">
      <dgm:prSet presAssocID="{E188B529-1BF3-4248-B377-1C39D44792A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2DD4F6C-D397-477F-A75E-F454098F1B9A}" type="pres">
      <dgm:prSet presAssocID="{20EDBE36-5D25-401F-B22B-BB2F7A4C00F9}" presName="Accent4" presStyleCnt="0"/>
      <dgm:spPr/>
    </dgm:pt>
    <dgm:pt modelId="{7A727702-15E7-40F9-A41F-B4FB5576B494}" type="pres">
      <dgm:prSet presAssocID="{20EDBE36-5D25-401F-B22B-BB2F7A4C00F9}" presName="Accent" presStyleLbl="bgShp" presStyleIdx="3" presStyleCnt="6"/>
      <dgm:spPr/>
    </dgm:pt>
    <dgm:pt modelId="{AF8EF244-65F0-468B-A923-A8391197776A}" type="pres">
      <dgm:prSet presAssocID="{20EDBE36-5D25-401F-B22B-BB2F7A4C00F9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90CCF1B-6E04-4F8D-8658-0AE18AC75CF6}" type="pres">
      <dgm:prSet presAssocID="{E47BB3D7-D15A-4F7F-B2DC-18CDD60C7F09}" presName="Accent5" presStyleCnt="0"/>
      <dgm:spPr/>
    </dgm:pt>
    <dgm:pt modelId="{DD5FCA91-EA32-4B08-BA64-7D4FF37277E2}" type="pres">
      <dgm:prSet presAssocID="{E47BB3D7-D15A-4F7F-B2DC-18CDD60C7F09}" presName="Accent" presStyleLbl="bgShp" presStyleIdx="4" presStyleCnt="6"/>
      <dgm:spPr/>
    </dgm:pt>
    <dgm:pt modelId="{D19EE3FC-3043-4F63-BF74-2842C4D3E73E}" type="pres">
      <dgm:prSet presAssocID="{E47BB3D7-D15A-4F7F-B2DC-18CDD60C7F09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7CDB0F3-EEFC-4E41-A44E-3C5159FD850A}" type="pres">
      <dgm:prSet presAssocID="{FB3DFA73-4814-4E29-AB0A-3D47A1FFC5DB}" presName="Accent6" presStyleCnt="0"/>
      <dgm:spPr/>
    </dgm:pt>
    <dgm:pt modelId="{A7D79CFD-5D02-437D-ACEF-D0B6FFD62609}" type="pres">
      <dgm:prSet presAssocID="{FB3DFA73-4814-4E29-AB0A-3D47A1FFC5DB}" presName="Accent" presStyleLbl="bgShp" presStyleIdx="5" presStyleCnt="6"/>
      <dgm:spPr/>
    </dgm:pt>
    <dgm:pt modelId="{2002B9BC-2BD0-4ED0-B810-BB666D50F154}" type="pres">
      <dgm:prSet presAssocID="{FB3DFA73-4814-4E29-AB0A-3D47A1FFC5DB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F14BF06-2CE2-4DEF-9D4D-588674AE4178}" type="presOf" srcId="{E188B529-1BF3-4248-B377-1C39D44792A7}" destId="{BF872D79-F06B-4565-89D9-381A2ABC4D22}" srcOrd="0" destOrd="0" presId="urn:microsoft.com/office/officeart/2011/layout/HexagonRadial"/>
    <dgm:cxn modelId="{C7360809-BD9B-4DC3-9079-819B6A1D6D76}" type="presOf" srcId="{20EDBE36-5D25-401F-B22B-BB2F7A4C00F9}" destId="{AF8EF244-65F0-468B-A923-A8391197776A}" srcOrd="0" destOrd="0" presId="urn:microsoft.com/office/officeart/2011/layout/HexagonRadial"/>
    <dgm:cxn modelId="{311B071A-E4A1-40B3-9159-2091E78729BD}" srcId="{D50345A7-9CD6-4CF6-AB05-F6A4E57E7F3B}" destId="{20EDBE36-5D25-401F-B22B-BB2F7A4C00F9}" srcOrd="3" destOrd="0" parTransId="{62ADBCC0-6F41-404A-8C2C-AB648BED0698}" sibTransId="{5870FC1B-1A61-4533-8D30-181B5977C2B8}"/>
    <dgm:cxn modelId="{85316F2E-7EFA-46A2-B146-059A6CACD37D}" srcId="{6F02DB3F-3131-4B0A-9D1F-4F22533E129D}" destId="{D50345A7-9CD6-4CF6-AB05-F6A4E57E7F3B}" srcOrd="0" destOrd="0" parTransId="{D72F6F2E-B0DD-4F10-AC74-57A7963B23FD}" sibTransId="{C65BB8B5-0C13-4E8D-A642-215BE329325F}"/>
    <dgm:cxn modelId="{09E7C661-77CA-40EC-9D0F-8307ACAFF57E}" type="presOf" srcId="{FB3DFA73-4814-4E29-AB0A-3D47A1FFC5DB}" destId="{2002B9BC-2BD0-4ED0-B810-BB666D50F154}" srcOrd="0" destOrd="0" presId="urn:microsoft.com/office/officeart/2011/layout/HexagonRadial"/>
    <dgm:cxn modelId="{A5F62868-77EA-4B72-95A8-0C21A0D4F382}" type="presOf" srcId="{C6673FA0-74AF-4023-A7BC-41B62825F854}" destId="{B9C19B8A-CDC2-43A3-B327-D3A60585EB93}" srcOrd="0" destOrd="0" presId="urn:microsoft.com/office/officeart/2011/layout/HexagonRadial"/>
    <dgm:cxn modelId="{D8216568-ADD6-4D4F-A287-76D3D3A54415}" srcId="{D50345A7-9CD6-4CF6-AB05-F6A4E57E7F3B}" destId="{057CEBDE-B55E-4606-8B22-8702D1EBCD41}" srcOrd="6" destOrd="0" parTransId="{659ED418-C931-4298-8671-25B08A1986D3}" sibTransId="{49E09A4D-F8D3-47ED-919D-E245FB7307F3}"/>
    <dgm:cxn modelId="{39FBD88A-1AF2-4C13-8281-8EE20FFABE32}" srcId="{D50345A7-9CD6-4CF6-AB05-F6A4E57E7F3B}" destId="{E188B529-1BF3-4248-B377-1C39D44792A7}" srcOrd="2" destOrd="0" parTransId="{88FB1EEB-FCFC-466D-8798-0B68E21BA647}" sibTransId="{4E14CB62-ECC3-4E92-B816-FDD0C24D0C6B}"/>
    <dgm:cxn modelId="{DAF5058B-5E6E-4BE5-BE06-3A97F594F41E}" type="presOf" srcId="{6F02DB3F-3131-4B0A-9D1F-4F22533E129D}" destId="{F4BFAF8C-9DB8-4A34-B07D-A404AD6DEB18}" srcOrd="0" destOrd="0" presId="urn:microsoft.com/office/officeart/2011/layout/HexagonRadial"/>
    <dgm:cxn modelId="{EB78149C-92D8-4C25-90B8-6685CB686C2F}" type="presOf" srcId="{D50345A7-9CD6-4CF6-AB05-F6A4E57E7F3B}" destId="{8A80D077-E8A0-4F57-84DD-D8504EA1FC9D}" srcOrd="0" destOrd="0" presId="urn:microsoft.com/office/officeart/2011/layout/HexagonRadial"/>
    <dgm:cxn modelId="{D80CCBA6-FE78-44A2-B4D2-2D147958F299}" srcId="{D50345A7-9CD6-4CF6-AB05-F6A4E57E7F3B}" destId="{FB3DFA73-4814-4E29-AB0A-3D47A1FFC5DB}" srcOrd="5" destOrd="0" parTransId="{0520AF47-8FBF-4FEF-A70F-BB22F8957AF7}" sibTransId="{B6525D0D-5AD2-4220-901C-BB8A2834682D}"/>
    <dgm:cxn modelId="{1404D9BF-2771-4FA0-8320-7D4E88E40F62}" srcId="{D50345A7-9CD6-4CF6-AB05-F6A4E57E7F3B}" destId="{C7F0B30C-92F2-4D85-A23B-2143840EB47B}" srcOrd="0" destOrd="0" parTransId="{6132ED03-A95F-40E9-9E51-0FD167537849}" sibTransId="{514A84D1-0C07-4EF6-A5A3-2FA0CF11358E}"/>
    <dgm:cxn modelId="{56B023CC-6E2E-40E8-847C-99734B190F72}" srcId="{D50345A7-9CD6-4CF6-AB05-F6A4E57E7F3B}" destId="{E47BB3D7-D15A-4F7F-B2DC-18CDD60C7F09}" srcOrd="4" destOrd="0" parTransId="{74390031-2000-45AA-AA2C-BB43C8D79809}" sibTransId="{BB974ED0-D0D3-42E1-87F3-1AF482BF853E}"/>
    <dgm:cxn modelId="{F0ED87D6-2565-4FE4-B7C5-F0E02B97EDA5}" srcId="{D50345A7-9CD6-4CF6-AB05-F6A4E57E7F3B}" destId="{C6673FA0-74AF-4023-A7BC-41B62825F854}" srcOrd="1" destOrd="0" parTransId="{AF510338-A4A0-4AE7-9AB6-14464A44507A}" sibTransId="{B41AF60F-DB48-40EA-81B6-CBD2854BA490}"/>
    <dgm:cxn modelId="{E1FF6BDA-38EE-456F-86E8-AF91C1A4B214}" type="presOf" srcId="{C7F0B30C-92F2-4D85-A23B-2143840EB47B}" destId="{8437FD02-4F95-4763-9486-05D40359E4FC}" srcOrd="0" destOrd="0" presId="urn:microsoft.com/office/officeart/2011/layout/HexagonRadial"/>
    <dgm:cxn modelId="{4CB5B8F0-9ABF-477A-BDBC-482EC54AEA8F}" srcId="{D50345A7-9CD6-4CF6-AB05-F6A4E57E7F3B}" destId="{27B231DC-A193-4359-89A9-82CE734756C3}" srcOrd="7" destOrd="0" parTransId="{22BDA9C8-C231-42C4-BE47-371B1EB0AA10}" sibTransId="{6796BB35-0BA6-4C09-8C6F-8CDF902F5F07}"/>
    <dgm:cxn modelId="{0F47CDF8-4BD6-4136-A142-8363891BF1D9}" type="presOf" srcId="{E47BB3D7-D15A-4F7F-B2DC-18CDD60C7F09}" destId="{D19EE3FC-3043-4F63-BF74-2842C4D3E73E}" srcOrd="0" destOrd="0" presId="urn:microsoft.com/office/officeart/2011/layout/HexagonRadial"/>
    <dgm:cxn modelId="{E09F6E87-BA7F-4613-AD26-BFE3A75ADE45}" type="presParOf" srcId="{F4BFAF8C-9DB8-4A34-B07D-A404AD6DEB18}" destId="{8A80D077-E8A0-4F57-84DD-D8504EA1FC9D}" srcOrd="0" destOrd="0" presId="urn:microsoft.com/office/officeart/2011/layout/HexagonRadial"/>
    <dgm:cxn modelId="{01048BD2-0DAD-4410-A266-98177FCC84EA}" type="presParOf" srcId="{F4BFAF8C-9DB8-4A34-B07D-A404AD6DEB18}" destId="{36CC3CC5-4055-49CC-B006-965776E869B6}" srcOrd="1" destOrd="0" presId="urn:microsoft.com/office/officeart/2011/layout/HexagonRadial"/>
    <dgm:cxn modelId="{3E812BED-72CF-4427-A171-305471524865}" type="presParOf" srcId="{36CC3CC5-4055-49CC-B006-965776E869B6}" destId="{83E701CB-6951-48DA-840E-D20422FC072A}" srcOrd="0" destOrd="0" presId="urn:microsoft.com/office/officeart/2011/layout/HexagonRadial"/>
    <dgm:cxn modelId="{7583837B-6F70-469F-9227-2F70383A5043}" type="presParOf" srcId="{F4BFAF8C-9DB8-4A34-B07D-A404AD6DEB18}" destId="{8437FD02-4F95-4763-9486-05D40359E4FC}" srcOrd="2" destOrd="0" presId="urn:microsoft.com/office/officeart/2011/layout/HexagonRadial"/>
    <dgm:cxn modelId="{7891BBAC-7529-4FD0-A327-4F8C5A00F6F8}" type="presParOf" srcId="{F4BFAF8C-9DB8-4A34-B07D-A404AD6DEB18}" destId="{6B4BED52-3243-441B-950D-957818F4722F}" srcOrd="3" destOrd="0" presId="urn:microsoft.com/office/officeart/2011/layout/HexagonRadial"/>
    <dgm:cxn modelId="{384661FE-19B9-4912-BBDB-C6ACCB35ECD1}" type="presParOf" srcId="{6B4BED52-3243-441B-950D-957818F4722F}" destId="{23F5D90C-4A0B-4280-AF36-21A7B31940A0}" srcOrd="0" destOrd="0" presId="urn:microsoft.com/office/officeart/2011/layout/HexagonRadial"/>
    <dgm:cxn modelId="{B1FCA5BF-41F5-4604-AA65-D8A3AB1A3578}" type="presParOf" srcId="{F4BFAF8C-9DB8-4A34-B07D-A404AD6DEB18}" destId="{B9C19B8A-CDC2-43A3-B327-D3A60585EB93}" srcOrd="4" destOrd="0" presId="urn:microsoft.com/office/officeart/2011/layout/HexagonRadial"/>
    <dgm:cxn modelId="{8921C828-ECA3-48E2-8FD9-45AC1CD27482}" type="presParOf" srcId="{F4BFAF8C-9DB8-4A34-B07D-A404AD6DEB18}" destId="{1E067CEC-234F-4B5B-8DCB-09E0B59EDCC5}" srcOrd="5" destOrd="0" presId="urn:microsoft.com/office/officeart/2011/layout/HexagonRadial"/>
    <dgm:cxn modelId="{C469B6B9-6952-4809-97E0-DCF5E885F861}" type="presParOf" srcId="{1E067CEC-234F-4B5B-8DCB-09E0B59EDCC5}" destId="{49F41597-BB65-4CDE-BE34-5892652B8686}" srcOrd="0" destOrd="0" presId="urn:microsoft.com/office/officeart/2011/layout/HexagonRadial"/>
    <dgm:cxn modelId="{CCD34F45-A746-4147-885A-A6213649C1E3}" type="presParOf" srcId="{F4BFAF8C-9DB8-4A34-B07D-A404AD6DEB18}" destId="{BF872D79-F06B-4565-89D9-381A2ABC4D22}" srcOrd="6" destOrd="0" presId="urn:microsoft.com/office/officeart/2011/layout/HexagonRadial"/>
    <dgm:cxn modelId="{B1659A81-47A7-45B2-A18C-01147989E7FA}" type="presParOf" srcId="{F4BFAF8C-9DB8-4A34-B07D-A404AD6DEB18}" destId="{42DD4F6C-D397-477F-A75E-F454098F1B9A}" srcOrd="7" destOrd="0" presId="urn:microsoft.com/office/officeart/2011/layout/HexagonRadial"/>
    <dgm:cxn modelId="{ED022B11-A1F5-411E-B87C-416986905D84}" type="presParOf" srcId="{42DD4F6C-D397-477F-A75E-F454098F1B9A}" destId="{7A727702-15E7-40F9-A41F-B4FB5576B494}" srcOrd="0" destOrd="0" presId="urn:microsoft.com/office/officeart/2011/layout/HexagonRadial"/>
    <dgm:cxn modelId="{E27C477B-E530-41B0-A49B-7AA32B813F0C}" type="presParOf" srcId="{F4BFAF8C-9DB8-4A34-B07D-A404AD6DEB18}" destId="{AF8EF244-65F0-468B-A923-A8391197776A}" srcOrd="8" destOrd="0" presId="urn:microsoft.com/office/officeart/2011/layout/HexagonRadial"/>
    <dgm:cxn modelId="{D5540B1B-E328-45EC-8A65-0C0E2342E9B5}" type="presParOf" srcId="{F4BFAF8C-9DB8-4A34-B07D-A404AD6DEB18}" destId="{E90CCF1B-6E04-4F8D-8658-0AE18AC75CF6}" srcOrd="9" destOrd="0" presId="urn:microsoft.com/office/officeart/2011/layout/HexagonRadial"/>
    <dgm:cxn modelId="{95379D65-5F95-4386-A17A-9A8BDCF56211}" type="presParOf" srcId="{E90CCF1B-6E04-4F8D-8658-0AE18AC75CF6}" destId="{DD5FCA91-EA32-4B08-BA64-7D4FF37277E2}" srcOrd="0" destOrd="0" presId="urn:microsoft.com/office/officeart/2011/layout/HexagonRadial"/>
    <dgm:cxn modelId="{0CEF2938-C83E-4BBE-8CAD-180D0EF59283}" type="presParOf" srcId="{F4BFAF8C-9DB8-4A34-B07D-A404AD6DEB18}" destId="{D19EE3FC-3043-4F63-BF74-2842C4D3E73E}" srcOrd="10" destOrd="0" presId="urn:microsoft.com/office/officeart/2011/layout/HexagonRadial"/>
    <dgm:cxn modelId="{F42B87DE-3B0B-42E4-94CF-51F1DFB5B618}" type="presParOf" srcId="{F4BFAF8C-9DB8-4A34-B07D-A404AD6DEB18}" destId="{67CDB0F3-EEFC-4E41-A44E-3C5159FD850A}" srcOrd="11" destOrd="0" presId="urn:microsoft.com/office/officeart/2011/layout/HexagonRadial"/>
    <dgm:cxn modelId="{C219D2E6-E073-4D9C-BA11-249B0DB475BF}" type="presParOf" srcId="{67CDB0F3-EEFC-4E41-A44E-3C5159FD850A}" destId="{A7D79CFD-5D02-437D-ACEF-D0B6FFD62609}" srcOrd="0" destOrd="0" presId="urn:microsoft.com/office/officeart/2011/layout/HexagonRadial"/>
    <dgm:cxn modelId="{B345E415-736C-4897-B3EB-33085AAD80C2}" type="presParOf" srcId="{F4BFAF8C-9DB8-4A34-B07D-A404AD6DEB18}" destId="{2002B9BC-2BD0-4ED0-B810-BB666D50F15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29FDB9-714B-46A4-92B2-F2B7857F25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5D4D9F3-470D-44FF-BA03-B946B5E49FE6}">
      <dgm:prSet/>
      <dgm:spPr/>
      <dgm:t>
        <a:bodyPr/>
        <a:lstStyle/>
        <a:p>
          <a:r>
            <a:rPr lang="en-US"/>
            <a:t>Stock markets affect the economy in diff</a:t>
          </a:r>
          <a:r>
            <a:rPr lang="en-IN"/>
            <a:t>e</a:t>
          </a:r>
          <a:r>
            <a:rPr lang="en-US"/>
            <a:t>rent aspects as it allows small businesses to raise capital</a:t>
          </a:r>
        </a:p>
      </dgm:t>
    </dgm:pt>
    <dgm:pt modelId="{530D1A6D-2305-4064-80C3-D0144FA16F23}" type="parTrans" cxnId="{97304EB5-D363-4BCE-B02A-F28D0E65971E}">
      <dgm:prSet/>
      <dgm:spPr/>
      <dgm:t>
        <a:bodyPr/>
        <a:lstStyle/>
        <a:p>
          <a:endParaRPr lang="en-US"/>
        </a:p>
      </dgm:t>
    </dgm:pt>
    <dgm:pt modelId="{05323F9B-0191-4EDB-A26A-A15D5FAF9DC9}" type="sibTrans" cxnId="{97304EB5-D363-4BCE-B02A-F28D0E65971E}">
      <dgm:prSet/>
      <dgm:spPr/>
      <dgm:t>
        <a:bodyPr/>
        <a:lstStyle/>
        <a:p>
          <a:endParaRPr lang="en-US"/>
        </a:p>
      </dgm:t>
    </dgm:pt>
    <dgm:pt modelId="{88B843BA-DB49-4EDF-A3F2-345B61CC857C}">
      <dgm:prSet/>
      <dgm:spPr/>
      <dgm:t>
        <a:bodyPr/>
        <a:lstStyle/>
        <a:p>
          <a:r>
            <a:rPr lang="en-US"/>
            <a:t>Rising interest rates mean higher borrowing costs.</a:t>
          </a:r>
        </a:p>
      </dgm:t>
    </dgm:pt>
    <dgm:pt modelId="{2BDBBBDC-F65E-4CF0-89EB-962ABFEBBC9F}" type="parTrans" cxnId="{70227E3F-2CE8-40D6-8FFD-BEB900E67198}">
      <dgm:prSet/>
      <dgm:spPr/>
      <dgm:t>
        <a:bodyPr/>
        <a:lstStyle/>
        <a:p>
          <a:endParaRPr lang="en-US"/>
        </a:p>
      </dgm:t>
    </dgm:pt>
    <dgm:pt modelId="{A50DB6D8-2AD6-4244-A3CE-1B6C3BEE8655}" type="sibTrans" cxnId="{70227E3F-2CE8-40D6-8FFD-BEB900E67198}">
      <dgm:prSet/>
      <dgm:spPr/>
      <dgm:t>
        <a:bodyPr/>
        <a:lstStyle/>
        <a:p>
          <a:endParaRPr lang="en-US"/>
        </a:p>
      </dgm:t>
    </dgm:pt>
    <dgm:pt modelId="{A49E6586-BBB3-423C-A59E-FD18304CB7DD}">
      <dgm:prSet/>
      <dgm:spPr/>
      <dgm:t>
        <a:bodyPr/>
        <a:lstStyle/>
        <a:p>
          <a:r>
            <a:rPr lang="en-US" dirty="0"/>
            <a:t>Relatively accurate share prices assist in the efficient allocation of society’s scarce capital.</a:t>
          </a:r>
        </a:p>
      </dgm:t>
    </dgm:pt>
    <dgm:pt modelId="{10A9200A-E512-488D-9519-C18939A60A6A}" type="parTrans" cxnId="{EB343452-2189-49B9-879B-5EF480797557}">
      <dgm:prSet/>
      <dgm:spPr/>
      <dgm:t>
        <a:bodyPr/>
        <a:lstStyle/>
        <a:p>
          <a:endParaRPr lang="en-US"/>
        </a:p>
      </dgm:t>
    </dgm:pt>
    <dgm:pt modelId="{F586B424-B2A7-4597-8ED7-B44D3EC09AD5}" type="sibTrans" cxnId="{EB343452-2189-49B9-879B-5EF480797557}">
      <dgm:prSet/>
      <dgm:spPr/>
      <dgm:t>
        <a:bodyPr/>
        <a:lstStyle/>
        <a:p>
          <a:endParaRPr lang="en-US"/>
        </a:p>
      </dgm:t>
    </dgm:pt>
    <dgm:pt modelId="{B6DC50F1-747E-4D4C-AAE9-FF9C1D8FD3E6}">
      <dgm:prSet/>
      <dgm:spPr/>
      <dgm:t>
        <a:bodyPr/>
        <a:lstStyle/>
        <a:p>
          <a:r>
            <a:rPr lang="en-US"/>
            <a:t>But not everybody have that deep study of market or experience. </a:t>
          </a:r>
        </a:p>
      </dgm:t>
    </dgm:pt>
    <dgm:pt modelId="{1870869A-A6F0-4317-BC3F-5D604ED323FB}" type="parTrans" cxnId="{272726BB-B0E7-4013-9142-F8BF461CBF64}">
      <dgm:prSet/>
      <dgm:spPr/>
      <dgm:t>
        <a:bodyPr/>
        <a:lstStyle/>
        <a:p>
          <a:endParaRPr lang="en-US"/>
        </a:p>
      </dgm:t>
    </dgm:pt>
    <dgm:pt modelId="{23C02ED5-4BD7-4B52-A3B2-06A05AE640E1}" type="sibTrans" cxnId="{272726BB-B0E7-4013-9142-F8BF461CBF64}">
      <dgm:prSet/>
      <dgm:spPr/>
      <dgm:t>
        <a:bodyPr/>
        <a:lstStyle/>
        <a:p>
          <a:endParaRPr lang="en-US"/>
        </a:p>
      </dgm:t>
    </dgm:pt>
    <dgm:pt modelId="{3791C201-DFF8-49D7-948C-5E777642AF95}">
      <dgm:prSet/>
      <dgm:spPr/>
      <dgm:t>
        <a:bodyPr/>
        <a:lstStyle/>
        <a:p>
          <a:endParaRPr lang="en-US"/>
        </a:p>
      </dgm:t>
    </dgm:pt>
    <dgm:pt modelId="{41C4212F-795F-4B5C-B55B-4EE38F95C381}" type="parTrans" cxnId="{B527538D-68D8-49E1-A2E1-37BA53055AC2}">
      <dgm:prSet/>
      <dgm:spPr/>
      <dgm:t>
        <a:bodyPr/>
        <a:lstStyle/>
        <a:p>
          <a:endParaRPr lang="en-US"/>
        </a:p>
      </dgm:t>
    </dgm:pt>
    <dgm:pt modelId="{AA22B5B1-5763-4D9C-BD01-04CC03E0F36E}" type="sibTrans" cxnId="{B527538D-68D8-49E1-A2E1-37BA53055AC2}">
      <dgm:prSet/>
      <dgm:spPr/>
      <dgm:t>
        <a:bodyPr/>
        <a:lstStyle/>
        <a:p>
          <a:endParaRPr lang="en-US"/>
        </a:p>
      </dgm:t>
    </dgm:pt>
    <dgm:pt modelId="{51093F6E-EE76-4F47-BA15-C88049776B21}" type="pres">
      <dgm:prSet presAssocID="{E329FDB9-714B-46A4-92B2-F2B7857F25EF}" presName="root" presStyleCnt="0">
        <dgm:presLayoutVars>
          <dgm:dir/>
          <dgm:resizeHandles val="exact"/>
        </dgm:presLayoutVars>
      </dgm:prSet>
      <dgm:spPr/>
    </dgm:pt>
    <dgm:pt modelId="{D06E8845-DC1E-4864-AB88-024F31C9CC67}" type="pres">
      <dgm:prSet presAssocID="{55D4D9F3-470D-44FF-BA03-B946B5E49FE6}" presName="compNode" presStyleCnt="0"/>
      <dgm:spPr/>
    </dgm:pt>
    <dgm:pt modelId="{3FBB81C0-5A3B-4613-8B42-D0623F22207B}" type="pres">
      <dgm:prSet presAssocID="{55D4D9F3-470D-44FF-BA03-B946B5E49FE6}" presName="bgRect" presStyleLbl="bgShp" presStyleIdx="0" presStyleCnt="5"/>
      <dgm:spPr/>
    </dgm:pt>
    <dgm:pt modelId="{BDA7C499-9170-4BBE-BC49-E5CA718E43CE}" type="pres">
      <dgm:prSet presAssocID="{55D4D9F3-470D-44FF-BA03-B946B5E49F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2C41276-16D2-42FA-A6E8-B18453C6FF7B}" type="pres">
      <dgm:prSet presAssocID="{55D4D9F3-470D-44FF-BA03-B946B5E49FE6}" presName="spaceRect" presStyleCnt="0"/>
      <dgm:spPr/>
    </dgm:pt>
    <dgm:pt modelId="{47A5E139-3F07-4066-971D-207EA62066D3}" type="pres">
      <dgm:prSet presAssocID="{55D4D9F3-470D-44FF-BA03-B946B5E49FE6}" presName="parTx" presStyleLbl="revTx" presStyleIdx="0" presStyleCnt="5">
        <dgm:presLayoutVars>
          <dgm:chMax val="0"/>
          <dgm:chPref val="0"/>
        </dgm:presLayoutVars>
      </dgm:prSet>
      <dgm:spPr/>
    </dgm:pt>
    <dgm:pt modelId="{A30E23FB-7262-4E0D-8F53-B93825233F0B}" type="pres">
      <dgm:prSet presAssocID="{05323F9B-0191-4EDB-A26A-A15D5FAF9DC9}" presName="sibTrans" presStyleCnt="0"/>
      <dgm:spPr/>
    </dgm:pt>
    <dgm:pt modelId="{EF5B688B-61A9-4ECD-88DA-1ACD428164B3}" type="pres">
      <dgm:prSet presAssocID="{88B843BA-DB49-4EDF-A3F2-345B61CC857C}" presName="compNode" presStyleCnt="0"/>
      <dgm:spPr/>
    </dgm:pt>
    <dgm:pt modelId="{8CC1338F-D800-4280-BC08-4CF43DA35B25}" type="pres">
      <dgm:prSet presAssocID="{88B843BA-DB49-4EDF-A3F2-345B61CC857C}" presName="bgRect" presStyleLbl="bgShp" presStyleIdx="1" presStyleCnt="5"/>
      <dgm:spPr/>
    </dgm:pt>
    <dgm:pt modelId="{F1DEAEAE-337B-4BDA-8E95-5F96DEFC5E48}" type="pres">
      <dgm:prSet presAssocID="{88B843BA-DB49-4EDF-A3F2-345B61CC85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EBDDE68D-9986-4147-A6DC-D57741AA8331}" type="pres">
      <dgm:prSet presAssocID="{88B843BA-DB49-4EDF-A3F2-345B61CC857C}" presName="spaceRect" presStyleCnt="0"/>
      <dgm:spPr/>
    </dgm:pt>
    <dgm:pt modelId="{4B07CE0A-CD4A-45C6-87EA-DE3504F0F32F}" type="pres">
      <dgm:prSet presAssocID="{88B843BA-DB49-4EDF-A3F2-345B61CC857C}" presName="parTx" presStyleLbl="revTx" presStyleIdx="1" presStyleCnt="5">
        <dgm:presLayoutVars>
          <dgm:chMax val="0"/>
          <dgm:chPref val="0"/>
        </dgm:presLayoutVars>
      </dgm:prSet>
      <dgm:spPr/>
    </dgm:pt>
    <dgm:pt modelId="{918C42EE-4FA6-4581-B16B-D876571B3069}" type="pres">
      <dgm:prSet presAssocID="{A50DB6D8-2AD6-4244-A3CE-1B6C3BEE8655}" presName="sibTrans" presStyleCnt="0"/>
      <dgm:spPr/>
    </dgm:pt>
    <dgm:pt modelId="{09269BF0-4A06-4C48-A275-1AC66537E2C3}" type="pres">
      <dgm:prSet presAssocID="{A49E6586-BBB3-423C-A59E-FD18304CB7DD}" presName="compNode" presStyleCnt="0"/>
      <dgm:spPr/>
    </dgm:pt>
    <dgm:pt modelId="{39F0F2E4-2868-465A-A2BF-F20FFA5C807A}" type="pres">
      <dgm:prSet presAssocID="{A49E6586-BBB3-423C-A59E-FD18304CB7DD}" presName="bgRect" presStyleLbl="bgShp" presStyleIdx="2" presStyleCnt="5"/>
      <dgm:spPr/>
    </dgm:pt>
    <dgm:pt modelId="{10CC23EB-F368-4D2F-8FB4-F012AE76618D}" type="pres">
      <dgm:prSet presAssocID="{A49E6586-BBB3-423C-A59E-FD18304CB7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19C0551F-C5BE-4E53-85BD-0A72A1E081ED}" type="pres">
      <dgm:prSet presAssocID="{A49E6586-BBB3-423C-A59E-FD18304CB7DD}" presName="spaceRect" presStyleCnt="0"/>
      <dgm:spPr/>
    </dgm:pt>
    <dgm:pt modelId="{3D994BDB-7664-48E1-B69E-613FE648F4F8}" type="pres">
      <dgm:prSet presAssocID="{A49E6586-BBB3-423C-A59E-FD18304CB7DD}" presName="parTx" presStyleLbl="revTx" presStyleIdx="2" presStyleCnt="5">
        <dgm:presLayoutVars>
          <dgm:chMax val="0"/>
          <dgm:chPref val="0"/>
        </dgm:presLayoutVars>
      </dgm:prSet>
      <dgm:spPr/>
    </dgm:pt>
    <dgm:pt modelId="{D116F6B4-4AC8-4741-BCE3-CE0C8BC52237}" type="pres">
      <dgm:prSet presAssocID="{F586B424-B2A7-4597-8ED7-B44D3EC09AD5}" presName="sibTrans" presStyleCnt="0"/>
      <dgm:spPr/>
    </dgm:pt>
    <dgm:pt modelId="{CEF53F05-A2CB-4C6D-BEDE-7D42B1243FB3}" type="pres">
      <dgm:prSet presAssocID="{B6DC50F1-747E-4D4C-AAE9-FF9C1D8FD3E6}" presName="compNode" presStyleCnt="0"/>
      <dgm:spPr/>
    </dgm:pt>
    <dgm:pt modelId="{A685A2AF-5708-48A3-8044-2766DC46F315}" type="pres">
      <dgm:prSet presAssocID="{B6DC50F1-747E-4D4C-AAE9-FF9C1D8FD3E6}" presName="bgRect" presStyleLbl="bgShp" presStyleIdx="3" presStyleCnt="5"/>
      <dgm:spPr/>
    </dgm:pt>
    <dgm:pt modelId="{822060A1-253D-4343-8B86-42C5E94E8A0A}" type="pres">
      <dgm:prSet presAssocID="{B6DC50F1-747E-4D4C-AAE9-FF9C1D8FD3E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5AC6599-B09F-458B-9DEF-A50B59106A6F}" type="pres">
      <dgm:prSet presAssocID="{B6DC50F1-747E-4D4C-AAE9-FF9C1D8FD3E6}" presName="spaceRect" presStyleCnt="0"/>
      <dgm:spPr/>
    </dgm:pt>
    <dgm:pt modelId="{D9C41A2D-7D82-40D9-A479-7C7C16C56DBB}" type="pres">
      <dgm:prSet presAssocID="{B6DC50F1-747E-4D4C-AAE9-FF9C1D8FD3E6}" presName="parTx" presStyleLbl="revTx" presStyleIdx="3" presStyleCnt="5">
        <dgm:presLayoutVars>
          <dgm:chMax val="0"/>
          <dgm:chPref val="0"/>
        </dgm:presLayoutVars>
      </dgm:prSet>
      <dgm:spPr/>
    </dgm:pt>
    <dgm:pt modelId="{CAD9FA98-0B53-4058-9D5A-50C30030D426}" type="pres">
      <dgm:prSet presAssocID="{23C02ED5-4BD7-4B52-A3B2-06A05AE640E1}" presName="sibTrans" presStyleCnt="0"/>
      <dgm:spPr/>
    </dgm:pt>
    <dgm:pt modelId="{2418743B-2DBB-4F3D-A972-802DE79AC318}" type="pres">
      <dgm:prSet presAssocID="{3791C201-DFF8-49D7-948C-5E777642AF95}" presName="compNode" presStyleCnt="0"/>
      <dgm:spPr/>
    </dgm:pt>
    <dgm:pt modelId="{B77C7A61-AF98-444A-9CF8-E683E2F4B00E}" type="pres">
      <dgm:prSet presAssocID="{3791C201-DFF8-49D7-948C-5E777642AF95}" presName="bgRect" presStyleLbl="bgShp" presStyleIdx="4" presStyleCnt="5" custLinFactNeighborX="-26205" custLinFactNeighborY="429"/>
      <dgm:spPr/>
    </dgm:pt>
    <dgm:pt modelId="{3F5A6778-0F7D-40E4-95B4-7CC014EE3E40}" type="pres">
      <dgm:prSet presAssocID="{3791C201-DFF8-49D7-948C-5E777642AF95}" presName="iconRect" presStyleLbl="node1" presStyleIdx="4" presStyleCnt="5" custLinFactX="900000" custLinFactNeighborX="942304" custLinFactNeighborY="54422"/>
      <dgm:spPr>
        <a:ln>
          <a:noFill/>
        </a:ln>
      </dgm:spPr>
    </dgm:pt>
    <dgm:pt modelId="{4E97DE29-B54E-49A0-AE61-B629757F5521}" type="pres">
      <dgm:prSet presAssocID="{3791C201-DFF8-49D7-948C-5E777642AF95}" presName="spaceRect" presStyleCnt="0"/>
      <dgm:spPr/>
    </dgm:pt>
    <dgm:pt modelId="{D47A0A74-2450-42FD-9176-89F80DED733B}" type="pres">
      <dgm:prSet presAssocID="{3791C201-DFF8-49D7-948C-5E777642AF9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0A2F427-757E-49BA-A95D-43F934F115ED}" type="presOf" srcId="{B6DC50F1-747E-4D4C-AAE9-FF9C1D8FD3E6}" destId="{D9C41A2D-7D82-40D9-A479-7C7C16C56DBB}" srcOrd="0" destOrd="0" presId="urn:microsoft.com/office/officeart/2018/2/layout/IconVerticalSolidList"/>
    <dgm:cxn modelId="{6A4DF72D-9AE0-4775-B2FD-423D2791CAAE}" type="presOf" srcId="{88B843BA-DB49-4EDF-A3F2-345B61CC857C}" destId="{4B07CE0A-CD4A-45C6-87EA-DE3504F0F32F}" srcOrd="0" destOrd="0" presId="urn:microsoft.com/office/officeart/2018/2/layout/IconVerticalSolidList"/>
    <dgm:cxn modelId="{70227E3F-2CE8-40D6-8FFD-BEB900E67198}" srcId="{E329FDB9-714B-46A4-92B2-F2B7857F25EF}" destId="{88B843BA-DB49-4EDF-A3F2-345B61CC857C}" srcOrd="1" destOrd="0" parTransId="{2BDBBBDC-F65E-4CF0-89EB-962ABFEBBC9F}" sibTransId="{A50DB6D8-2AD6-4244-A3CE-1B6C3BEE8655}"/>
    <dgm:cxn modelId="{EB343452-2189-49B9-879B-5EF480797557}" srcId="{E329FDB9-714B-46A4-92B2-F2B7857F25EF}" destId="{A49E6586-BBB3-423C-A59E-FD18304CB7DD}" srcOrd="2" destOrd="0" parTransId="{10A9200A-E512-488D-9519-C18939A60A6A}" sibTransId="{F586B424-B2A7-4597-8ED7-B44D3EC09AD5}"/>
    <dgm:cxn modelId="{19FABC7A-7521-4085-9F05-400C8EB790A4}" type="presOf" srcId="{3791C201-DFF8-49D7-948C-5E777642AF95}" destId="{D47A0A74-2450-42FD-9176-89F80DED733B}" srcOrd="0" destOrd="0" presId="urn:microsoft.com/office/officeart/2018/2/layout/IconVerticalSolidList"/>
    <dgm:cxn modelId="{0A2D2D88-D6FC-4115-B291-422382FB82D8}" type="presOf" srcId="{A49E6586-BBB3-423C-A59E-FD18304CB7DD}" destId="{3D994BDB-7664-48E1-B69E-613FE648F4F8}" srcOrd="0" destOrd="0" presId="urn:microsoft.com/office/officeart/2018/2/layout/IconVerticalSolidList"/>
    <dgm:cxn modelId="{B527538D-68D8-49E1-A2E1-37BA53055AC2}" srcId="{E329FDB9-714B-46A4-92B2-F2B7857F25EF}" destId="{3791C201-DFF8-49D7-948C-5E777642AF95}" srcOrd="4" destOrd="0" parTransId="{41C4212F-795F-4B5C-B55B-4EE38F95C381}" sibTransId="{AA22B5B1-5763-4D9C-BD01-04CC03E0F36E}"/>
    <dgm:cxn modelId="{4846C795-4AB8-4203-80D8-F43D0FE9F9E2}" type="presOf" srcId="{55D4D9F3-470D-44FF-BA03-B946B5E49FE6}" destId="{47A5E139-3F07-4066-971D-207EA62066D3}" srcOrd="0" destOrd="0" presId="urn:microsoft.com/office/officeart/2018/2/layout/IconVerticalSolidList"/>
    <dgm:cxn modelId="{97304EB5-D363-4BCE-B02A-F28D0E65971E}" srcId="{E329FDB9-714B-46A4-92B2-F2B7857F25EF}" destId="{55D4D9F3-470D-44FF-BA03-B946B5E49FE6}" srcOrd="0" destOrd="0" parTransId="{530D1A6D-2305-4064-80C3-D0144FA16F23}" sibTransId="{05323F9B-0191-4EDB-A26A-A15D5FAF9DC9}"/>
    <dgm:cxn modelId="{272726BB-B0E7-4013-9142-F8BF461CBF64}" srcId="{E329FDB9-714B-46A4-92B2-F2B7857F25EF}" destId="{B6DC50F1-747E-4D4C-AAE9-FF9C1D8FD3E6}" srcOrd="3" destOrd="0" parTransId="{1870869A-A6F0-4317-BC3F-5D604ED323FB}" sibTransId="{23C02ED5-4BD7-4B52-A3B2-06A05AE640E1}"/>
    <dgm:cxn modelId="{2F0EACE3-BDC8-4E0A-8CDA-2EEBC0183B72}" type="presOf" srcId="{E329FDB9-714B-46A4-92B2-F2B7857F25EF}" destId="{51093F6E-EE76-4F47-BA15-C88049776B21}" srcOrd="0" destOrd="0" presId="urn:microsoft.com/office/officeart/2018/2/layout/IconVerticalSolidList"/>
    <dgm:cxn modelId="{D861B8AD-5133-47CF-AB12-C7287DA91028}" type="presParOf" srcId="{51093F6E-EE76-4F47-BA15-C88049776B21}" destId="{D06E8845-DC1E-4864-AB88-024F31C9CC67}" srcOrd="0" destOrd="0" presId="urn:microsoft.com/office/officeart/2018/2/layout/IconVerticalSolidList"/>
    <dgm:cxn modelId="{32460E5A-18D0-4CF4-B640-D2FA8B55BD2C}" type="presParOf" srcId="{D06E8845-DC1E-4864-AB88-024F31C9CC67}" destId="{3FBB81C0-5A3B-4613-8B42-D0623F22207B}" srcOrd="0" destOrd="0" presId="urn:microsoft.com/office/officeart/2018/2/layout/IconVerticalSolidList"/>
    <dgm:cxn modelId="{B7E96E51-8DF2-4A27-877E-15DA9E469E45}" type="presParOf" srcId="{D06E8845-DC1E-4864-AB88-024F31C9CC67}" destId="{BDA7C499-9170-4BBE-BC49-E5CA718E43CE}" srcOrd="1" destOrd="0" presId="urn:microsoft.com/office/officeart/2018/2/layout/IconVerticalSolidList"/>
    <dgm:cxn modelId="{B419D2C3-C8B7-4626-B798-9CA48D98AD49}" type="presParOf" srcId="{D06E8845-DC1E-4864-AB88-024F31C9CC67}" destId="{92C41276-16D2-42FA-A6E8-B18453C6FF7B}" srcOrd="2" destOrd="0" presId="urn:microsoft.com/office/officeart/2018/2/layout/IconVerticalSolidList"/>
    <dgm:cxn modelId="{A124E2D1-9257-4625-874D-F5923A27F5F1}" type="presParOf" srcId="{D06E8845-DC1E-4864-AB88-024F31C9CC67}" destId="{47A5E139-3F07-4066-971D-207EA62066D3}" srcOrd="3" destOrd="0" presId="urn:microsoft.com/office/officeart/2018/2/layout/IconVerticalSolidList"/>
    <dgm:cxn modelId="{1FA3AC93-058D-49F9-AF12-881848169D9A}" type="presParOf" srcId="{51093F6E-EE76-4F47-BA15-C88049776B21}" destId="{A30E23FB-7262-4E0D-8F53-B93825233F0B}" srcOrd="1" destOrd="0" presId="urn:microsoft.com/office/officeart/2018/2/layout/IconVerticalSolidList"/>
    <dgm:cxn modelId="{6F073AC2-E8A5-4451-9FFC-CCF39C8C31EC}" type="presParOf" srcId="{51093F6E-EE76-4F47-BA15-C88049776B21}" destId="{EF5B688B-61A9-4ECD-88DA-1ACD428164B3}" srcOrd="2" destOrd="0" presId="urn:microsoft.com/office/officeart/2018/2/layout/IconVerticalSolidList"/>
    <dgm:cxn modelId="{F3CF2644-C642-4D38-AD29-853E5EADD70B}" type="presParOf" srcId="{EF5B688B-61A9-4ECD-88DA-1ACD428164B3}" destId="{8CC1338F-D800-4280-BC08-4CF43DA35B25}" srcOrd="0" destOrd="0" presId="urn:microsoft.com/office/officeart/2018/2/layout/IconVerticalSolidList"/>
    <dgm:cxn modelId="{B263F2B2-0311-4107-9019-D335EF88A455}" type="presParOf" srcId="{EF5B688B-61A9-4ECD-88DA-1ACD428164B3}" destId="{F1DEAEAE-337B-4BDA-8E95-5F96DEFC5E48}" srcOrd="1" destOrd="0" presId="urn:microsoft.com/office/officeart/2018/2/layout/IconVerticalSolidList"/>
    <dgm:cxn modelId="{BA7CBB09-B247-4727-BB27-D60B52346DBB}" type="presParOf" srcId="{EF5B688B-61A9-4ECD-88DA-1ACD428164B3}" destId="{EBDDE68D-9986-4147-A6DC-D57741AA8331}" srcOrd="2" destOrd="0" presId="urn:microsoft.com/office/officeart/2018/2/layout/IconVerticalSolidList"/>
    <dgm:cxn modelId="{633BC91A-4C45-42FB-B2C6-F640E2CC96DC}" type="presParOf" srcId="{EF5B688B-61A9-4ECD-88DA-1ACD428164B3}" destId="{4B07CE0A-CD4A-45C6-87EA-DE3504F0F32F}" srcOrd="3" destOrd="0" presId="urn:microsoft.com/office/officeart/2018/2/layout/IconVerticalSolidList"/>
    <dgm:cxn modelId="{E77B0019-F8C0-4EC5-87B8-F0FAF9D741C1}" type="presParOf" srcId="{51093F6E-EE76-4F47-BA15-C88049776B21}" destId="{918C42EE-4FA6-4581-B16B-D876571B3069}" srcOrd="3" destOrd="0" presId="urn:microsoft.com/office/officeart/2018/2/layout/IconVerticalSolidList"/>
    <dgm:cxn modelId="{A899A41C-7BA4-43A5-8BAE-D37D0F53043B}" type="presParOf" srcId="{51093F6E-EE76-4F47-BA15-C88049776B21}" destId="{09269BF0-4A06-4C48-A275-1AC66537E2C3}" srcOrd="4" destOrd="0" presId="urn:microsoft.com/office/officeart/2018/2/layout/IconVerticalSolidList"/>
    <dgm:cxn modelId="{F5349436-0C66-475B-A541-F3ED01E6F580}" type="presParOf" srcId="{09269BF0-4A06-4C48-A275-1AC66537E2C3}" destId="{39F0F2E4-2868-465A-A2BF-F20FFA5C807A}" srcOrd="0" destOrd="0" presId="urn:microsoft.com/office/officeart/2018/2/layout/IconVerticalSolidList"/>
    <dgm:cxn modelId="{D369EC51-8B03-467A-A8F6-2D39BF2B66CB}" type="presParOf" srcId="{09269BF0-4A06-4C48-A275-1AC66537E2C3}" destId="{10CC23EB-F368-4D2F-8FB4-F012AE76618D}" srcOrd="1" destOrd="0" presId="urn:microsoft.com/office/officeart/2018/2/layout/IconVerticalSolidList"/>
    <dgm:cxn modelId="{965E4000-57EF-4FA1-A56C-0C9B60A4B5BB}" type="presParOf" srcId="{09269BF0-4A06-4C48-A275-1AC66537E2C3}" destId="{19C0551F-C5BE-4E53-85BD-0A72A1E081ED}" srcOrd="2" destOrd="0" presId="urn:microsoft.com/office/officeart/2018/2/layout/IconVerticalSolidList"/>
    <dgm:cxn modelId="{946F90F0-77A5-4793-8CA1-C860E84FE57A}" type="presParOf" srcId="{09269BF0-4A06-4C48-A275-1AC66537E2C3}" destId="{3D994BDB-7664-48E1-B69E-613FE648F4F8}" srcOrd="3" destOrd="0" presId="urn:microsoft.com/office/officeart/2018/2/layout/IconVerticalSolidList"/>
    <dgm:cxn modelId="{E1BD9CE1-0D53-496A-9123-AE93EAF1A3BE}" type="presParOf" srcId="{51093F6E-EE76-4F47-BA15-C88049776B21}" destId="{D116F6B4-4AC8-4741-BCE3-CE0C8BC52237}" srcOrd="5" destOrd="0" presId="urn:microsoft.com/office/officeart/2018/2/layout/IconVerticalSolidList"/>
    <dgm:cxn modelId="{F39F9176-38CC-40BA-B941-C3A9F59141F0}" type="presParOf" srcId="{51093F6E-EE76-4F47-BA15-C88049776B21}" destId="{CEF53F05-A2CB-4C6D-BEDE-7D42B1243FB3}" srcOrd="6" destOrd="0" presId="urn:microsoft.com/office/officeart/2018/2/layout/IconVerticalSolidList"/>
    <dgm:cxn modelId="{04851236-9E0C-4CA9-889C-F0A2396933B5}" type="presParOf" srcId="{CEF53F05-A2CB-4C6D-BEDE-7D42B1243FB3}" destId="{A685A2AF-5708-48A3-8044-2766DC46F315}" srcOrd="0" destOrd="0" presId="urn:microsoft.com/office/officeart/2018/2/layout/IconVerticalSolidList"/>
    <dgm:cxn modelId="{8D4A2F45-F96A-4DCA-9239-D2128D1E5DA7}" type="presParOf" srcId="{CEF53F05-A2CB-4C6D-BEDE-7D42B1243FB3}" destId="{822060A1-253D-4343-8B86-42C5E94E8A0A}" srcOrd="1" destOrd="0" presId="urn:microsoft.com/office/officeart/2018/2/layout/IconVerticalSolidList"/>
    <dgm:cxn modelId="{8793452F-2379-4FBB-BB65-3B4B94071BD1}" type="presParOf" srcId="{CEF53F05-A2CB-4C6D-BEDE-7D42B1243FB3}" destId="{D5AC6599-B09F-458B-9DEF-A50B59106A6F}" srcOrd="2" destOrd="0" presId="urn:microsoft.com/office/officeart/2018/2/layout/IconVerticalSolidList"/>
    <dgm:cxn modelId="{C328B21E-0C5B-4373-AB63-23377EF786DB}" type="presParOf" srcId="{CEF53F05-A2CB-4C6D-BEDE-7D42B1243FB3}" destId="{D9C41A2D-7D82-40D9-A479-7C7C16C56DBB}" srcOrd="3" destOrd="0" presId="urn:microsoft.com/office/officeart/2018/2/layout/IconVerticalSolidList"/>
    <dgm:cxn modelId="{D2DA62E5-FD6B-41E2-BA2A-22283307AE0E}" type="presParOf" srcId="{51093F6E-EE76-4F47-BA15-C88049776B21}" destId="{CAD9FA98-0B53-4058-9D5A-50C30030D426}" srcOrd="7" destOrd="0" presId="urn:microsoft.com/office/officeart/2018/2/layout/IconVerticalSolidList"/>
    <dgm:cxn modelId="{1FC3FF1B-CA11-4D37-9CE7-B014215A74EE}" type="presParOf" srcId="{51093F6E-EE76-4F47-BA15-C88049776B21}" destId="{2418743B-2DBB-4F3D-A972-802DE79AC318}" srcOrd="8" destOrd="0" presId="urn:microsoft.com/office/officeart/2018/2/layout/IconVerticalSolidList"/>
    <dgm:cxn modelId="{5380A5B9-BF0B-4C38-B72B-B1475BDBC1A1}" type="presParOf" srcId="{2418743B-2DBB-4F3D-A972-802DE79AC318}" destId="{B77C7A61-AF98-444A-9CF8-E683E2F4B00E}" srcOrd="0" destOrd="0" presId="urn:microsoft.com/office/officeart/2018/2/layout/IconVerticalSolidList"/>
    <dgm:cxn modelId="{AF0C9D24-FE74-41E2-BBF5-C05CEFA8156F}" type="presParOf" srcId="{2418743B-2DBB-4F3D-A972-802DE79AC318}" destId="{3F5A6778-0F7D-40E4-95B4-7CC014EE3E40}" srcOrd="1" destOrd="0" presId="urn:microsoft.com/office/officeart/2018/2/layout/IconVerticalSolidList"/>
    <dgm:cxn modelId="{064BB344-913F-4033-976C-5FC2F55E0E56}" type="presParOf" srcId="{2418743B-2DBB-4F3D-A972-802DE79AC318}" destId="{4E97DE29-B54E-49A0-AE61-B629757F5521}" srcOrd="2" destOrd="0" presId="urn:microsoft.com/office/officeart/2018/2/layout/IconVerticalSolidList"/>
    <dgm:cxn modelId="{6A031AD0-3BF2-4809-8D2B-4ED0E28460F5}" type="presParOf" srcId="{2418743B-2DBB-4F3D-A972-802DE79AC318}" destId="{D47A0A74-2450-42FD-9176-89F80DED73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02DB3F-3131-4B0A-9D1F-4F22533E129D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50345A7-9CD6-4CF6-AB05-F6A4E57E7F3B}">
      <dgm:prSet phldrT="[Text]"/>
      <dgm:spPr/>
      <dgm:t>
        <a:bodyPr/>
        <a:lstStyle/>
        <a:p>
          <a:r>
            <a:rPr lang="en-US" dirty="0"/>
            <a:t>Stock price predictor  (DEMO)</a:t>
          </a:r>
        </a:p>
      </dgm:t>
    </dgm:pt>
    <dgm:pt modelId="{D72F6F2E-B0DD-4F10-AC74-57A7963B23FD}" type="parTrans" cxnId="{85316F2E-7EFA-46A2-B146-059A6CACD37D}">
      <dgm:prSet/>
      <dgm:spPr/>
      <dgm:t>
        <a:bodyPr/>
        <a:lstStyle/>
        <a:p>
          <a:endParaRPr lang="en-US"/>
        </a:p>
      </dgm:t>
    </dgm:pt>
    <dgm:pt modelId="{C65BB8B5-0C13-4E8D-A642-215BE329325F}" type="sibTrans" cxnId="{85316F2E-7EFA-46A2-B146-059A6CACD37D}">
      <dgm:prSet/>
      <dgm:spPr/>
      <dgm:t>
        <a:bodyPr/>
        <a:lstStyle/>
        <a:p>
          <a:endParaRPr lang="en-US"/>
        </a:p>
      </dgm:t>
    </dgm:pt>
    <dgm:pt modelId="{C7F0B30C-92F2-4D85-A23B-2143840EB47B}">
      <dgm:prSet phldrT="[Text]"/>
      <dgm:spPr/>
      <dgm:t>
        <a:bodyPr/>
        <a:lstStyle/>
        <a:p>
          <a:r>
            <a:rPr lang="en-US" dirty="0"/>
            <a:t> Overview</a:t>
          </a:r>
        </a:p>
      </dgm:t>
    </dgm:pt>
    <dgm:pt modelId="{6132ED03-A95F-40E9-9E51-0FD167537849}" type="parTrans" cxnId="{1404D9BF-2771-4FA0-8320-7D4E88E40F62}">
      <dgm:prSet/>
      <dgm:spPr/>
      <dgm:t>
        <a:bodyPr/>
        <a:lstStyle/>
        <a:p>
          <a:endParaRPr lang="en-US"/>
        </a:p>
      </dgm:t>
    </dgm:pt>
    <dgm:pt modelId="{514A84D1-0C07-4EF6-A5A3-2FA0CF11358E}" type="sibTrans" cxnId="{1404D9BF-2771-4FA0-8320-7D4E88E40F62}">
      <dgm:prSet/>
      <dgm:spPr/>
      <dgm:t>
        <a:bodyPr/>
        <a:lstStyle/>
        <a:p>
          <a:endParaRPr lang="en-US"/>
        </a:p>
      </dgm:t>
    </dgm:pt>
    <dgm:pt modelId="{C6673FA0-74AF-4023-A7BC-41B62825F854}">
      <dgm:prSet phldrT="[Text]"/>
      <dgm:spPr/>
      <dgm:t>
        <a:bodyPr/>
        <a:lstStyle/>
        <a:p>
          <a:r>
            <a:rPr lang="en-US" dirty="0">
              <a:highlight>
                <a:srgbClr val="000080"/>
              </a:highlight>
            </a:rPr>
            <a:t>Dataset Overview</a:t>
          </a:r>
        </a:p>
      </dgm:t>
    </dgm:pt>
    <dgm:pt modelId="{AF510338-A4A0-4AE7-9AB6-14464A44507A}" type="parTrans" cxnId="{F0ED87D6-2565-4FE4-B7C5-F0E02B97EDA5}">
      <dgm:prSet/>
      <dgm:spPr/>
      <dgm:t>
        <a:bodyPr/>
        <a:lstStyle/>
        <a:p>
          <a:endParaRPr lang="en-US"/>
        </a:p>
      </dgm:t>
    </dgm:pt>
    <dgm:pt modelId="{B41AF60F-DB48-40EA-81B6-CBD2854BA490}" type="sibTrans" cxnId="{F0ED87D6-2565-4FE4-B7C5-F0E02B97EDA5}">
      <dgm:prSet/>
      <dgm:spPr/>
      <dgm:t>
        <a:bodyPr/>
        <a:lstStyle/>
        <a:p>
          <a:endParaRPr lang="en-US"/>
        </a:p>
      </dgm:t>
    </dgm:pt>
    <dgm:pt modelId="{E188B529-1BF3-4248-B377-1C39D44792A7}">
      <dgm:prSet phldrT="[Text]"/>
      <dgm:spPr/>
      <dgm:t>
        <a:bodyPr/>
        <a:lstStyle/>
        <a:p>
          <a:r>
            <a:rPr lang="en-US" dirty="0"/>
            <a:t>Data Preparation</a:t>
          </a:r>
        </a:p>
      </dgm:t>
    </dgm:pt>
    <dgm:pt modelId="{88FB1EEB-FCFC-466D-8798-0B68E21BA647}" type="parTrans" cxnId="{39FBD88A-1AF2-4C13-8281-8EE20FFABE32}">
      <dgm:prSet/>
      <dgm:spPr/>
      <dgm:t>
        <a:bodyPr/>
        <a:lstStyle/>
        <a:p>
          <a:endParaRPr lang="en-US"/>
        </a:p>
      </dgm:t>
    </dgm:pt>
    <dgm:pt modelId="{4E14CB62-ECC3-4E92-B816-FDD0C24D0C6B}" type="sibTrans" cxnId="{39FBD88A-1AF2-4C13-8281-8EE20FFABE32}">
      <dgm:prSet/>
      <dgm:spPr/>
      <dgm:t>
        <a:bodyPr/>
        <a:lstStyle/>
        <a:p>
          <a:endParaRPr lang="en-US"/>
        </a:p>
      </dgm:t>
    </dgm:pt>
    <dgm:pt modelId="{20EDBE36-5D25-401F-B22B-BB2F7A4C00F9}">
      <dgm:prSet phldrT="[Text]"/>
      <dgm:spPr/>
      <dgm:t>
        <a:bodyPr/>
        <a:lstStyle/>
        <a:p>
          <a:r>
            <a:rPr lang="en-US" dirty="0"/>
            <a:t>Proposed Models</a:t>
          </a:r>
        </a:p>
      </dgm:t>
    </dgm:pt>
    <dgm:pt modelId="{62ADBCC0-6F41-404A-8C2C-AB648BED0698}" type="parTrans" cxnId="{311B071A-E4A1-40B3-9159-2091E78729BD}">
      <dgm:prSet/>
      <dgm:spPr/>
      <dgm:t>
        <a:bodyPr/>
        <a:lstStyle/>
        <a:p>
          <a:endParaRPr lang="en-US"/>
        </a:p>
      </dgm:t>
    </dgm:pt>
    <dgm:pt modelId="{5870FC1B-1A61-4533-8D30-181B5977C2B8}" type="sibTrans" cxnId="{311B071A-E4A1-40B3-9159-2091E78729BD}">
      <dgm:prSet/>
      <dgm:spPr/>
      <dgm:t>
        <a:bodyPr/>
        <a:lstStyle/>
        <a:p>
          <a:endParaRPr lang="en-US"/>
        </a:p>
      </dgm:t>
    </dgm:pt>
    <dgm:pt modelId="{E47BB3D7-D15A-4F7F-B2DC-18CDD60C7F09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74390031-2000-45AA-AA2C-BB43C8D79809}" type="parTrans" cxnId="{56B023CC-6E2E-40E8-847C-99734B190F72}">
      <dgm:prSet/>
      <dgm:spPr/>
      <dgm:t>
        <a:bodyPr/>
        <a:lstStyle/>
        <a:p>
          <a:endParaRPr lang="en-US"/>
        </a:p>
      </dgm:t>
    </dgm:pt>
    <dgm:pt modelId="{BB974ED0-D0D3-42E1-87F3-1AF482BF853E}" type="sibTrans" cxnId="{56B023CC-6E2E-40E8-847C-99734B190F72}">
      <dgm:prSet/>
      <dgm:spPr/>
      <dgm:t>
        <a:bodyPr/>
        <a:lstStyle/>
        <a:p>
          <a:endParaRPr lang="en-US"/>
        </a:p>
      </dgm:t>
    </dgm:pt>
    <dgm:pt modelId="{FB3DFA73-4814-4E29-AB0A-3D47A1FFC5D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0520AF47-8FBF-4FEF-A70F-BB22F8957AF7}" type="parTrans" cxnId="{D80CCBA6-FE78-44A2-B4D2-2D147958F299}">
      <dgm:prSet/>
      <dgm:spPr/>
      <dgm:t>
        <a:bodyPr/>
        <a:lstStyle/>
        <a:p>
          <a:endParaRPr lang="en-US"/>
        </a:p>
      </dgm:t>
    </dgm:pt>
    <dgm:pt modelId="{B6525D0D-5AD2-4220-901C-BB8A2834682D}" type="sibTrans" cxnId="{D80CCBA6-FE78-44A2-B4D2-2D147958F299}">
      <dgm:prSet/>
      <dgm:spPr/>
      <dgm:t>
        <a:bodyPr/>
        <a:lstStyle/>
        <a:p>
          <a:endParaRPr lang="en-US"/>
        </a:p>
      </dgm:t>
    </dgm:pt>
    <dgm:pt modelId="{321905A5-F3D3-4C7B-B4A8-084C110A09BD}" type="pres">
      <dgm:prSet presAssocID="{6F02DB3F-3131-4B0A-9D1F-4F22533E129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15CF325-03B2-47EA-9E6A-7F8CC3F7C065}" type="pres">
      <dgm:prSet presAssocID="{D50345A7-9CD6-4CF6-AB05-F6A4E57E7F3B}" presName="Parent" presStyleLbl="node0" presStyleIdx="0" presStyleCnt="1">
        <dgm:presLayoutVars>
          <dgm:chMax val="6"/>
          <dgm:chPref val="6"/>
        </dgm:presLayoutVars>
      </dgm:prSet>
      <dgm:spPr/>
    </dgm:pt>
    <dgm:pt modelId="{8F718916-59A1-4705-B506-B34A922A946B}" type="pres">
      <dgm:prSet presAssocID="{C7F0B30C-92F2-4D85-A23B-2143840EB47B}" presName="Accent1" presStyleCnt="0"/>
      <dgm:spPr/>
    </dgm:pt>
    <dgm:pt modelId="{6333D801-0FB5-4B09-96AD-D81DCDB6B50A}" type="pres">
      <dgm:prSet presAssocID="{C7F0B30C-92F2-4D85-A23B-2143840EB47B}" presName="Accent" presStyleLbl="bgShp" presStyleIdx="0" presStyleCnt="6"/>
      <dgm:spPr/>
    </dgm:pt>
    <dgm:pt modelId="{FD84D917-FEAF-4C55-BCE6-81371A231A82}" type="pres">
      <dgm:prSet presAssocID="{C7F0B30C-92F2-4D85-A23B-2143840EB47B}" presName="Child1" presStyleLbl="node1" presStyleIdx="0" presStyleCnt="6" custLinFactNeighborX="974" custLinFactNeighborY="923">
        <dgm:presLayoutVars>
          <dgm:chMax val="0"/>
          <dgm:chPref val="0"/>
          <dgm:bulletEnabled val="1"/>
        </dgm:presLayoutVars>
      </dgm:prSet>
      <dgm:spPr/>
    </dgm:pt>
    <dgm:pt modelId="{F2E02CDA-428B-4ECC-A2D1-888C14A01976}" type="pres">
      <dgm:prSet presAssocID="{C6673FA0-74AF-4023-A7BC-41B62825F854}" presName="Accent2" presStyleCnt="0"/>
      <dgm:spPr/>
    </dgm:pt>
    <dgm:pt modelId="{1E43567D-2AE5-4649-BEA8-AF506BAB7C5C}" type="pres">
      <dgm:prSet presAssocID="{C6673FA0-74AF-4023-A7BC-41B62825F854}" presName="Accent" presStyleLbl="bgShp" presStyleIdx="1" presStyleCnt="6"/>
      <dgm:spPr/>
    </dgm:pt>
    <dgm:pt modelId="{1A96E51E-43C2-4068-81CC-C36CE98DD6AD}" type="pres">
      <dgm:prSet presAssocID="{C6673FA0-74AF-4023-A7BC-41B62825F85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B8B3D5F-9784-4B3E-9356-8B1382479940}" type="pres">
      <dgm:prSet presAssocID="{E188B529-1BF3-4248-B377-1C39D44792A7}" presName="Accent3" presStyleCnt="0"/>
      <dgm:spPr/>
    </dgm:pt>
    <dgm:pt modelId="{E35A91ED-0A40-497D-BBED-61F539129F23}" type="pres">
      <dgm:prSet presAssocID="{E188B529-1BF3-4248-B377-1C39D44792A7}" presName="Accent" presStyleLbl="bgShp" presStyleIdx="2" presStyleCnt="6"/>
      <dgm:spPr/>
    </dgm:pt>
    <dgm:pt modelId="{F545B65D-05D2-4297-896B-62FA506E8931}" type="pres">
      <dgm:prSet presAssocID="{E188B529-1BF3-4248-B377-1C39D44792A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98DB77C-2848-4048-9177-AB4F5CD87EF7}" type="pres">
      <dgm:prSet presAssocID="{20EDBE36-5D25-401F-B22B-BB2F7A4C00F9}" presName="Accent4" presStyleCnt="0"/>
      <dgm:spPr/>
    </dgm:pt>
    <dgm:pt modelId="{38EB4D5C-A8F3-4F21-A89F-85C566FB7972}" type="pres">
      <dgm:prSet presAssocID="{20EDBE36-5D25-401F-B22B-BB2F7A4C00F9}" presName="Accent" presStyleLbl="bgShp" presStyleIdx="3" presStyleCnt="6"/>
      <dgm:spPr/>
    </dgm:pt>
    <dgm:pt modelId="{F8CC1655-71EF-4FCD-9F64-EE0FED56588B}" type="pres">
      <dgm:prSet presAssocID="{20EDBE36-5D25-401F-B22B-BB2F7A4C00F9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89A5FE3-D5E8-4EA5-88F8-67D1485B281E}" type="pres">
      <dgm:prSet presAssocID="{E47BB3D7-D15A-4F7F-B2DC-18CDD60C7F09}" presName="Accent5" presStyleCnt="0"/>
      <dgm:spPr/>
    </dgm:pt>
    <dgm:pt modelId="{3007D129-2A8E-481E-94E8-795485F9AAF1}" type="pres">
      <dgm:prSet presAssocID="{E47BB3D7-D15A-4F7F-B2DC-18CDD60C7F09}" presName="Accent" presStyleLbl="bgShp" presStyleIdx="4" presStyleCnt="6"/>
      <dgm:spPr/>
    </dgm:pt>
    <dgm:pt modelId="{D388EAB8-4784-4988-B015-9047249098F0}" type="pres">
      <dgm:prSet presAssocID="{E47BB3D7-D15A-4F7F-B2DC-18CDD60C7F09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759E158-1F00-4E8E-96A9-7E35D315BD2A}" type="pres">
      <dgm:prSet presAssocID="{FB3DFA73-4814-4E29-AB0A-3D47A1FFC5DB}" presName="Accent6" presStyleCnt="0"/>
      <dgm:spPr/>
    </dgm:pt>
    <dgm:pt modelId="{C3FFE169-2881-4830-9C9A-C86027BF1E65}" type="pres">
      <dgm:prSet presAssocID="{FB3DFA73-4814-4E29-AB0A-3D47A1FFC5DB}" presName="Accent" presStyleLbl="bgShp" presStyleIdx="5" presStyleCnt="6"/>
      <dgm:spPr/>
    </dgm:pt>
    <dgm:pt modelId="{212C0C16-1FAD-400F-A4C6-2A0219B5171A}" type="pres">
      <dgm:prSet presAssocID="{FB3DFA73-4814-4E29-AB0A-3D47A1FFC5DB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11B071A-E4A1-40B3-9159-2091E78729BD}" srcId="{D50345A7-9CD6-4CF6-AB05-F6A4E57E7F3B}" destId="{20EDBE36-5D25-401F-B22B-BB2F7A4C00F9}" srcOrd="3" destOrd="0" parTransId="{62ADBCC0-6F41-404A-8C2C-AB648BED0698}" sibTransId="{5870FC1B-1A61-4533-8D30-181B5977C2B8}"/>
    <dgm:cxn modelId="{25BA3D1A-18BB-41B7-86D6-94DE41FD3DC5}" type="presOf" srcId="{FB3DFA73-4814-4E29-AB0A-3D47A1FFC5DB}" destId="{212C0C16-1FAD-400F-A4C6-2A0219B5171A}" srcOrd="0" destOrd="0" presId="urn:microsoft.com/office/officeart/2011/layout/HexagonRadial"/>
    <dgm:cxn modelId="{3A29A52B-558D-4DB9-B30B-AFE919F81CC0}" type="presOf" srcId="{E47BB3D7-D15A-4F7F-B2DC-18CDD60C7F09}" destId="{D388EAB8-4784-4988-B015-9047249098F0}" srcOrd="0" destOrd="0" presId="urn:microsoft.com/office/officeart/2011/layout/HexagonRadial"/>
    <dgm:cxn modelId="{85316F2E-7EFA-46A2-B146-059A6CACD37D}" srcId="{6F02DB3F-3131-4B0A-9D1F-4F22533E129D}" destId="{D50345A7-9CD6-4CF6-AB05-F6A4E57E7F3B}" srcOrd="0" destOrd="0" parTransId="{D72F6F2E-B0DD-4F10-AC74-57A7963B23FD}" sibTransId="{C65BB8B5-0C13-4E8D-A642-215BE329325F}"/>
    <dgm:cxn modelId="{4504B334-6765-48EE-8340-144E1E56AF48}" type="presOf" srcId="{C7F0B30C-92F2-4D85-A23B-2143840EB47B}" destId="{FD84D917-FEAF-4C55-BCE6-81371A231A82}" srcOrd="0" destOrd="0" presId="urn:microsoft.com/office/officeart/2011/layout/HexagonRadial"/>
    <dgm:cxn modelId="{39FBD88A-1AF2-4C13-8281-8EE20FFABE32}" srcId="{D50345A7-9CD6-4CF6-AB05-F6A4E57E7F3B}" destId="{E188B529-1BF3-4248-B377-1C39D44792A7}" srcOrd="2" destOrd="0" parTransId="{88FB1EEB-FCFC-466D-8798-0B68E21BA647}" sibTransId="{4E14CB62-ECC3-4E92-B816-FDD0C24D0C6B}"/>
    <dgm:cxn modelId="{74F32E90-93C7-4510-B406-5244353D484C}" type="presOf" srcId="{6F02DB3F-3131-4B0A-9D1F-4F22533E129D}" destId="{321905A5-F3D3-4C7B-B4A8-084C110A09BD}" srcOrd="0" destOrd="0" presId="urn:microsoft.com/office/officeart/2011/layout/HexagonRadial"/>
    <dgm:cxn modelId="{D80CCBA6-FE78-44A2-B4D2-2D147958F299}" srcId="{D50345A7-9CD6-4CF6-AB05-F6A4E57E7F3B}" destId="{FB3DFA73-4814-4E29-AB0A-3D47A1FFC5DB}" srcOrd="5" destOrd="0" parTransId="{0520AF47-8FBF-4FEF-A70F-BB22F8957AF7}" sibTransId="{B6525D0D-5AD2-4220-901C-BB8A2834682D}"/>
    <dgm:cxn modelId="{76D6AAAE-23F3-40DF-B10D-50D37E006247}" type="presOf" srcId="{E188B529-1BF3-4248-B377-1C39D44792A7}" destId="{F545B65D-05D2-4297-896B-62FA506E8931}" srcOrd="0" destOrd="0" presId="urn:microsoft.com/office/officeart/2011/layout/HexagonRadial"/>
    <dgm:cxn modelId="{CBF177BC-A8E7-494C-9B48-7160254A1F32}" type="presOf" srcId="{D50345A7-9CD6-4CF6-AB05-F6A4E57E7F3B}" destId="{D15CF325-03B2-47EA-9E6A-7F8CC3F7C065}" srcOrd="0" destOrd="0" presId="urn:microsoft.com/office/officeart/2011/layout/HexagonRadial"/>
    <dgm:cxn modelId="{1404D9BF-2771-4FA0-8320-7D4E88E40F62}" srcId="{D50345A7-9CD6-4CF6-AB05-F6A4E57E7F3B}" destId="{C7F0B30C-92F2-4D85-A23B-2143840EB47B}" srcOrd="0" destOrd="0" parTransId="{6132ED03-A95F-40E9-9E51-0FD167537849}" sibTransId="{514A84D1-0C07-4EF6-A5A3-2FA0CF11358E}"/>
    <dgm:cxn modelId="{56B023CC-6E2E-40E8-847C-99734B190F72}" srcId="{D50345A7-9CD6-4CF6-AB05-F6A4E57E7F3B}" destId="{E47BB3D7-D15A-4F7F-B2DC-18CDD60C7F09}" srcOrd="4" destOrd="0" parTransId="{74390031-2000-45AA-AA2C-BB43C8D79809}" sibTransId="{BB974ED0-D0D3-42E1-87F3-1AF482BF853E}"/>
    <dgm:cxn modelId="{F0ED87D6-2565-4FE4-B7C5-F0E02B97EDA5}" srcId="{D50345A7-9CD6-4CF6-AB05-F6A4E57E7F3B}" destId="{C6673FA0-74AF-4023-A7BC-41B62825F854}" srcOrd="1" destOrd="0" parTransId="{AF510338-A4A0-4AE7-9AB6-14464A44507A}" sibTransId="{B41AF60F-DB48-40EA-81B6-CBD2854BA490}"/>
    <dgm:cxn modelId="{288310D8-2073-4322-82C4-48CB2B6B31F0}" type="presOf" srcId="{20EDBE36-5D25-401F-B22B-BB2F7A4C00F9}" destId="{F8CC1655-71EF-4FCD-9F64-EE0FED56588B}" srcOrd="0" destOrd="0" presId="urn:microsoft.com/office/officeart/2011/layout/HexagonRadial"/>
    <dgm:cxn modelId="{EBE180E8-AB63-482A-8F31-B9982AC2741C}" type="presOf" srcId="{C6673FA0-74AF-4023-A7BC-41B62825F854}" destId="{1A96E51E-43C2-4068-81CC-C36CE98DD6AD}" srcOrd="0" destOrd="0" presId="urn:microsoft.com/office/officeart/2011/layout/HexagonRadial"/>
    <dgm:cxn modelId="{4E15921C-B503-44D6-BA2F-68A2E2AFF6AB}" type="presParOf" srcId="{321905A5-F3D3-4C7B-B4A8-084C110A09BD}" destId="{D15CF325-03B2-47EA-9E6A-7F8CC3F7C065}" srcOrd="0" destOrd="0" presId="urn:microsoft.com/office/officeart/2011/layout/HexagonRadial"/>
    <dgm:cxn modelId="{03D42121-C375-4319-91D5-A5B448361823}" type="presParOf" srcId="{321905A5-F3D3-4C7B-B4A8-084C110A09BD}" destId="{8F718916-59A1-4705-B506-B34A922A946B}" srcOrd="1" destOrd="0" presId="urn:microsoft.com/office/officeart/2011/layout/HexagonRadial"/>
    <dgm:cxn modelId="{2174D454-F53C-41BE-92AB-41FDC0917F88}" type="presParOf" srcId="{8F718916-59A1-4705-B506-B34A922A946B}" destId="{6333D801-0FB5-4B09-96AD-D81DCDB6B50A}" srcOrd="0" destOrd="0" presId="urn:microsoft.com/office/officeart/2011/layout/HexagonRadial"/>
    <dgm:cxn modelId="{DA5912B5-E0A8-479C-852C-61AF96EA661B}" type="presParOf" srcId="{321905A5-F3D3-4C7B-B4A8-084C110A09BD}" destId="{FD84D917-FEAF-4C55-BCE6-81371A231A82}" srcOrd="2" destOrd="0" presId="urn:microsoft.com/office/officeart/2011/layout/HexagonRadial"/>
    <dgm:cxn modelId="{D76C14C0-C09C-44CC-B4DC-81D4A8233581}" type="presParOf" srcId="{321905A5-F3D3-4C7B-B4A8-084C110A09BD}" destId="{F2E02CDA-428B-4ECC-A2D1-888C14A01976}" srcOrd="3" destOrd="0" presId="urn:microsoft.com/office/officeart/2011/layout/HexagonRadial"/>
    <dgm:cxn modelId="{19FD311F-AC61-4E85-9D7E-C496B9453DA1}" type="presParOf" srcId="{F2E02CDA-428B-4ECC-A2D1-888C14A01976}" destId="{1E43567D-2AE5-4649-BEA8-AF506BAB7C5C}" srcOrd="0" destOrd="0" presId="urn:microsoft.com/office/officeart/2011/layout/HexagonRadial"/>
    <dgm:cxn modelId="{3F93AC04-59A8-4ED3-A843-4379C7C1B65E}" type="presParOf" srcId="{321905A5-F3D3-4C7B-B4A8-084C110A09BD}" destId="{1A96E51E-43C2-4068-81CC-C36CE98DD6AD}" srcOrd="4" destOrd="0" presId="urn:microsoft.com/office/officeart/2011/layout/HexagonRadial"/>
    <dgm:cxn modelId="{3B249253-F34B-4EED-9F38-53D1F0B9D556}" type="presParOf" srcId="{321905A5-F3D3-4C7B-B4A8-084C110A09BD}" destId="{9B8B3D5F-9784-4B3E-9356-8B1382479940}" srcOrd="5" destOrd="0" presId="urn:microsoft.com/office/officeart/2011/layout/HexagonRadial"/>
    <dgm:cxn modelId="{7D5B08DB-173E-4E7B-8D5C-9814A8BA59E7}" type="presParOf" srcId="{9B8B3D5F-9784-4B3E-9356-8B1382479940}" destId="{E35A91ED-0A40-497D-BBED-61F539129F23}" srcOrd="0" destOrd="0" presId="urn:microsoft.com/office/officeart/2011/layout/HexagonRadial"/>
    <dgm:cxn modelId="{621489E6-723D-497D-8DD7-92BC7D821490}" type="presParOf" srcId="{321905A5-F3D3-4C7B-B4A8-084C110A09BD}" destId="{F545B65D-05D2-4297-896B-62FA506E8931}" srcOrd="6" destOrd="0" presId="urn:microsoft.com/office/officeart/2011/layout/HexagonRadial"/>
    <dgm:cxn modelId="{CD270BDD-588F-4FB4-90B9-927238B0F64B}" type="presParOf" srcId="{321905A5-F3D3-4C7B-B4A8-084C110A09BD}" destId="{C98DB77C-2848-4048-9177-AB4F5CD87EF7}" srcOrd="7" destOrd="0" presId="urn:microsoft.com/office/officeart/2011/layout/HexagonRadial"/>
    <dgm:cxn modelId="{7E66A58A-5B59-4C0F-A83B-58E79891DA42}" type="presParOf" srcId="{C98DB77C-2848-4048-9177-AB4F5CD87EF7}" destId="{38EB4D5C-A8F3-4F21-A89F-85C566FB7972}" srcOrd="0" destOrd="0" presId="urn:microsoft.com/office/officeart/2011/layout/HexagonRadial"/>
    <dgm:cxn modelId="{39F2E766-E35D-4F03-8BA4-81FCD39BDD3A}" type="presParOf" srcId="{321905A5-F3D3-4C7B-B4A8-084C110A09BD}" destId="{F8CC1655-71EF-4FCD-9F64-EE0FED56588B}" srcOrd="8" destOrd="0" presId="urn:microsoft.com/office/officeart/2011/layout/HexagonRadial"/>
    <dgm:cxn modelId="{9CE09F79-E6D7-4005-9298-F38A6BF34AB8}" type="presParOf" srcId="{321905A5-F3D3-4C7B-B4A8-084C110A09BD}" destId="{589A5FE3-D5E8-4EA5-88F8-67D1485B281E}" srcOrd="9" destOrd="0" presId="urn:microsoft.com/office/officeart/2011/layout/HexagonRadial"/>
    <dgm:cxn modelId="{38C3C3D2-8967-41E1-BBA8-D85ACE38E7B8}" type="presParOf" srcId="{589A5FE3-D5E8-4EA5-88F8-67D1485B281E}" destId="{3007D129-2A8E-481E-94E8-795485F9AAF1}" srcOrd="0" destOrd="0" presId="urn:microsoft.com/office/officeart/2011/layout/HexagonRadial"/>
    <dgm:cxn modelId="{2EB75615-979C-46E3-A0E3-B29AB824B041}" type="presParOf" srcId="{321905A5-F3D3-4C7B-B4A8-084C110A09BD}" destId="{D388EAB8-4784-4988-B015-9047249098F0}" srcOrd="10" destOrd="0" presId="urn:microsoft.com/office/officeart/2011/layout/HexagonRadial"/>
    <dgm:cxn modelId="{1CAE5D2D-A27B-4366-BAF6-22253C3A72D0}" type="presParOf" srcId="{321905A5-F3D3-4C7B-B4A8-084C110A09BD}" destId="{8759E158-1F00-4E8E-96A9-7E35D315BD2A}" srcOrd="11" destOrd="0" presId="urn:microsoft.com/office/officeart/2011/layout/HexagonRadial"/>
    <dgm:cxn modelId="{861E7A10-8EB1-48D0-80BD-9598F89C1F35}" type="presParOf" srcId="{8759E158-1F00-4E8E-96A9-7E35D315BD2A}" destId="{C3FFE169-2881-4830-9C9A-C86027BF1E65}" srcOrd="0" destOrd="0" presId="urn:microsoft.com/office/officeart/2011/layout/HexagonRadial"/>
    <dgm:cxn modelId="{0EA2EB7C-BB66-4A0C-89AE-B8A7E76472E4}" type="presParOf" srcId="{321905A5-F3D3-4C7B-B4A8-084C110A09BD}" destId="{212C0C16-1FAD-400F-A4C6-2A0219B5171A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02DB3F-3131-4B0A-9D1F-4F22533E129D}" type="doc">
      <dgm:prSet loTypeId="urn:microsoft.com/office/officeart/2011/layout/HexagonRadial" loCatId="officeonlin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50345A7-9CD6-4CF6-AB05-F6A4E57E7F3B}">
      <dgm:prSet phldrT="[Text]"/>
      <dgm:spPr/>
      <dgm:t>
        <a:bodyPr/>
        <a:lstStyle/>
        <a:p>
          <a:r>
            <a:rPr lang="en-US" dirty="0"/>
            <a:t>Stock price predictor (DEMO)</a:t>
          </a:r>
        </a:p>
      </dgm:t>
    </dgm:pt>
    <dgm:pt modelId="{D72F6F2E-B0DD-4F10-AC74-57A7963B23FD}" type="parTrans" cxnId="{85316F2E-7EFA-46A2-B146-059A6CACD37D}">
      <dgm:prSet/>
      <dgm:spPr/>
      <dgm:t>
        <a:bodyPr/>
        <a:lstStyle/>
        <a:p>
          <a:endParaRPr lang="en-US"/>
        </a:p>
      </dgm:t>
    </dgm:pt>
    <dgm:pt modelId="{C65BB8B5-0C13-4E8D-A642-215BE329325F}" type="sibTrans" cxnId="{85316F2E-7EFA-46A2-B146-059A6CACD37D}">
      <dgm:prSet/>
      <dgm:spPr/>
      <dgm:t>
        <a:bodyPr/>
        <a:lstStyle/>
        <a:p>
          <a:endParaRPr lang="en-US"/>
        </a:p>
      </dgm:t>
    </dgm:pt>
    <dgm:pt modelId="{C7F0B30C-92F2-4D85-A23B-2143840EB47B}">
      <dgm:prSet phldrT="[Text]"/>
      <dgm:spPr/>
      <dgm:t>
        <a:bodyPr/>
        <a:lstStyle/>
        <a:p>
          <a:r>
            <a:rPr lang="en-US" dirty="0"/>
            <a:t> Overview</a:t>
          </a:r>
        </a:p>
      </dgm:t>
    </dgm:pt>
    <dgm:pt modelId="{6132ED03-A95F-40E9-9E51-0FD167537849}" type="parTrans" cxnId="{1404D9BF-2771-4FA0-8320-7D4E88E40F62}">
      <dgm:prSet/>
      <dgm:spPr/>
      <dgm:t>
        <a:bodyPr/>
        <a:lstStyle/>
        <a:p>
          <a:endParaRPr lang="en-US"/>
        </a:p>
      </dgm:t>
    </dgm:pt>
    <dgm:pt modelId="{514A84D1-0C07-4EF6-A5A3-2FA0CF11358E}" type="sibTrans" cxnId="{1404D9BF-2771-4FA0-8320-7D4E88E40F62}">
      <dgm:prSet/>
      <dgm:spPr/>
      <dgm:t>
        <a:bodyPr/>
        <a:lstStyle/>
        <a:p>
          <a:endParaRPr lang="en-US"/>
        </a:p>
      </dgm:t>
    </dgm:pt>
    <dgm:pt modelId="{C6673FA0-74AF-4023-A7BC-41B62825F854}">
      <dgm:prSet phldrT="[Text]"/>
      <dgm:spPr/>
      <dgm:t>
        <a:bodyPr/>
        <a:lstStyle/>
        <a:p>
          <a:r>
            <a:rPr lang="en-US" dirty="0"/>
            <a:t>Dataset Overview</a:t>
          </a:r>
        </a:p>
      </dgm:t>
    </dgm:pt>
    <dgm:pt modelId="{AF510338-A4A0-4AE7-9AB6-14464A44507A}" type="parTrans" cxnId="{F0ED87D6-2565-4FE4-B7C5-F0E02B97EDA5}">
      <dgm:prSet/>
      <dgm:spPr/>
      <dgm:t>
        <a:bodyPr/>
        <a:lstStyle/>
        <a:p>
          <a:endParaRPr lang="en-US"/>
        </a:p>
      </dgm:t>
    </dgm:pt>
    <dgm:pt modelId="{B41AF60F-DB48-40EA-81B6-CBD2854BA490}" type="sibTrans" cxnId="{F0ED87D6-2565-4FE4-B7C5-F0E02B97EDA5}">
      <dgm:prSet/>
      <dgm:spPr/>
      <dgm:t>
        <a:bodyPr/>
        <a:lstStyle/>
        <a:p>
          <a:endParaRPr lang="en-US"/>
        </a:p>
      </dgm:t>
    </dgm:pt>
    <dgm:pt modelId="{E188B529-1BF3-4248-B377-1C39D44792A7}">
      <dgm:prSet phldrT="[Text]"/>
      <dgm:spPr/>
      <dgm:t>
        <a:bodyPr/>
        <a:lstStyle/>
        <a:p>
          <a:r>
            <a:rPr lang="en-US" dirty="0">
              <a:highlight>
                <a:srgbClr val="000080"/>
              </a:highlight>
            </a:rPr>
            <a:t>Data Preparation</a:t>
          </a:r>
        </a:p>
      </dgm:t>
    </dgm:pt>
    <dgm:pt modelId="{88FB1EEB-FCFC-466D-8798-0B68E21BA647}" type="parTrans" cxnId="{39FBD88A-1AF2-4C13-8281-8EE20FFABE32}">
      <dgm:prSet/>
      <dgm:spPr/>
      <dgm:t>
        <a:bodyPr/>
        <a:lstStyle/>
        <a:p>
          <a:endParaRPr lang="en-US"/>
        </a:p>
      </dgm:t>
    </dgm:pt>
    <dgm:pt modelId="{4E14CB62-ECC3-4E92-B816-FDD0C24D0C6B}" type="sibTrans" cxnId="{39FBD88A-1AF2-4C13-8281-8EE20FFABE32}">
      <dgm:prSet/>
      <dgm:spPr/>
      <dgm:t>
        <a:bodyPr/>
        <a:lstStyle/>
        <a:p>
          <a:endParaRPr lang="en-US"/>
        </a:p>
      </dgm:t>
    </dgm:pt>
    <dgm:pt modelId="{20EDBE36-5D25-401F-B22B-BB2F7A4C00F9}">
      <dgm:prSet phldrT="[Text]"/>
      <dgm:spPr/>
      <dgm:t>
        <a:bodyPr/>
        <a:lstStyle/>
        <a:p>
          <a:r>
            <a:rPr lang="en-US" dirty="0"/>
            <a:t>Proposed Models</a:t>
          </a:r>
        </a:p>
      </dgm:t>
    </dgm:pt>
    <dgm:pt modelId="{62ADBCC0-6F41-404A-8C2C-AB648BED0698}" type="parTrans" cxnId="{311B071A-E4A1-40B3-9159-2091E78729BD}">
      <dgm:prSet/>
      <dgm:spPr/>
      <dgm:t>
        <a:bodyPr/>
        <a:lstStyle/>
        <a:p>
          <a:endParaRPr lang="en-US"/>
        </a:p>
      </dgm:t>
    </dgm:pt>
    <dgm:pt modelId="{5870FC1B-1A61-4533-8D30-181B5977C2B8}" type="sibTrans" cxnId="{311B071A-E4A1-40B3-9159-2091E78729BD}">
      <dgm:prSet/>
      <dgm:spPr/>
      <dgm:t>
        <a:bodyPr/>
        <a:lstStyle/>
        <a:p>
          <a:endParaRPr lang="en-US"/>
        </a:p>
      </dgm:t>
    </dgm:pt>
    <dgm:pt modelId="{E47BB3D7-D15A-4F7F-B2DC-18CDD60C7F09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74390031-2000-45AA-AA2C-BB43C8D79809}" type="parTrans" cxnId="{56B023CC-6E2E-40E8-847C-99734B190F72}">
      <dgm:prSet/>
      <dgm:spPr/>
      <dgm:t>
        <a:bodyPr/>
        <a:lstStyle/>
        <a:p>
          <a:endParaRPr lang="en-US"/>
        </a:p>
      </dgm:t>
    </dgm:pt>
    <dgm:pt modelId="{BB974ED0-D0D3-42E1-87F3-1AF482BF853E}" type="sibTrans" cxnId="{56B023CC-6E2E-40E8-847C-99734B190F72}">
      <dgm:prSet/>
      <dgm:spPr/>
      <dgm:t>
        <a:bodyPr/>
        <a:lstStyle/>
        <a:p>
          <a:endParaRPr lang="en-US"/>
        </a:p>
      </dgm:t>
    </dgm:pt>
    <dgm:pt modelId="{FB3DFA73-4814-4E29-AB0A-3D47A1FFC5D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0520AF47-8FBF-4FEF-A70F-BB22F8957AF7}" type="parTrans" cxnId="{D80CCBA6-FE78-44A2-B4D2-2D147958F299}">
      <dgm:prSet/>
      <dgm:spPr/>
      <dgm:t>
        <a:bodyPr/>
        <a:lstStyle/>
        <a:p>
          <a:endParaRPr lang="en-US"/>
        </a:p>
      </dgm:t>
    </dgm:pt>
    <dgm:pt modelId="{B6525D0D-5AD2-4220-901C-BB8A2834682D}" type="sibTrans" cxnId="{D80CCBA6-FE78-44A2-B4D2-2D147958F299}">
      <dgm:prSet/>
      <dgm:spPr/>
      <dgm:t>
        <a:bodyPr/>
        <a:lstStyle/>
        <a:p>
          <a:endParaRPr lang="en-US"/>
        </a:p>
      </dgm:t>
    </dgm:pt>
    <dgm:pt modelId="{E2FE8A84-0F1F-43CB-BC26-F2086B7F5EF7}" type="pres">
      <dgm:prSet presAssocID="{6F02DB3F-3131-4B0A-9D1F-4F22533E129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5ACCB75-7E20-4D27-B114-7CD4F40BD637}" type="pres">
      <dgm:prSet presAssocID="{D50345A7-9CD6-4CF6-AB05-F6A4E57E7F3B}" presName="Parent" presStyleLbl="node0" presStyleIdx="0" presStyleCnt="1">
        <dgm:presLayoutVars>
          <dgm:chMax val="6"/>
          <dgm:chPref val="6"/>
        </dgm:presLayoutVars>
      </dgm:prSet>
      <dgm:spPr/>
    </dgm:pt>
    <dgm:pt modelId="{1C7282F3-950C-4275-803C-5A1C6B7079C8}" type="pres">
      <dgm:prSet presAssocID="{C7F0B30C-92F2-4D85-A23B-2143840EB47B}" presName="Accent1" presStyleCnt="0"/>
      <dgm:spPr/>
    </dgm:pt>
    <dgm:pt modelId="{2E5A5702-E2AB-42F3-A131-A1AB21573044}" type="pres">
      <dgm:prSet presAssocID="{C7F0B30C-92F2-4D85-A23B-2143840EB47B}" presName="Accent" presStyleLbl="bgShp" presStyleIdx="0" presStyleCnt="6"/>
      <dgm:spPr/>
    </dgm:pt>
    <dgm:pt modelId="{119D550D-0DFE-4BFF-9313-05F4C820B006}" type="pres">
      <dgm:prSet presAssocID="{C7F0B30C-92F2-4D85-A23B-2143840EB47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42836D2-39FC-4578-8C98-D121C6C77114}" type="pres">
      <dgm:prSet presAssocID="{C6673FA0-74AF-4023-A7BC-41B62825F854}" presName="Accent2" presStyleCnt="0"/>
      <dgm:spPr/>
    </dgm:pt>
    <dgm:pt modelId="{26D7510A-DB7B-4B25-AE3F-6909EDA3F5F7}" type="pres">
      <dgm:prSet presAssocID="{C6673FA0-74AF-4023-A7BC-41B62825F854}" presName="Accent" presStyleLbl="bgShp" presStyleIdx="1" presStyleCnt="6"/>
      <dgm:spPr/>
    </dgm:pt>
    <dgm:pt modelId="{1A8FC4F0-BAA5-406D-B754-C5F3615C419F}" type="pres">
      <dgm:prSet presAssocID="{C6673FA0-74AF-4023-A7BC-41B62825F85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9D8CDE3-6928-475D-BA34-2F8A9C502F8D}" type="pres">
      <dgm:prSet presAssocID="{E188B529-1BF3-4248-B377-1C39D44792A7}" presName="Accent3" presStyleCnt="0"/>
      <dgm:spPr/>
    </dgm:pt>
    <dgm:pt modelId="{C3FC1DFC-668E-417C-866D-567E42F726BC}" type="pres">
      <dgm:prSet presAssocID="{E188B529-1BF3-4248-B377-1C39D44792A7}" presName="Accent" presStyleLbl="bgShp" presStyleIdx="2" presStyleCnt="6"/>
      <dgm:spPr/>
    </dgm:pt>
    <dgm:pt modelId="{241AB8F5-192C-42D4-A5AB-83CD04389D41}" type="pres">
      <dgm:prSet presAssocID="{E188B529-1BF3-4248-B377-1C39D44792A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DB831EC-B741-4587-A6BB-1CAF5A8610CF}" type="pres">
      <dgm:prSet presAssocID="{20EDBE36-5D25-401F-B22B-BB2F7A4C00F9}" presName="Accent4" presStyleCnt="0"/>
      <dgm:spPr/>
    </dgm:pt>
    <dgm:pt modelId="{985D0D78-6A92-4DF8-BD13-D65400A4E2D8}" type="pres">
      <dgm:prSet presAssocID="{20EDBE36-5D25-401F-B22B-BB2F7A4C00F9}" presName="Accent" presStyleLbl="bgShp" presStyleIdx="3" presStyleCnt="6"/>
      <dgm:spPr/>
    </dgm:pt>
    <dgm:pt modelId="{727D1563-04DD-4E0A-9678-6D728F36318E}" type="pres">
      <dgm:prSet presAssocID="{20EDBE36-5D25-401F-B22B-BB2F7A4C00F9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7C57B87-5C28-4D69-9743-EF2304AE79DC}" type="pres">
      <dgm:prSet presAssocID="{E47BB3D7-D15A-4F7F-B2DC-18CDD60C7F09}" presName="Accent5" presStyleCnt="0"/>
      <dgm:spPr/>
    </dgm:pt>
    <dgm:pt modelId="{DB224AA6-7F1C-4C5C-98E9-D7E223F67DE1}" type="pres">
      <dgm:prSet presAssocID="{E47BB3D7-D15A-4F7F-B2DC-18CDD60C7F09}" presName="Accent" presStyleLbl="bgShp" presStyleIdx="4" presStyleCnt="6"/>
      <dgm:spPr/>
    </dgm:pt>
    <dgm:pt modelId="{B539AE21-482D-460A-938D-B4B04CA2471C}" type="pres">
      <dgm:prSet presAssocID="{E47BB3D7-D15A-4F7F-B2DC-18CDD60C7F09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D8ECB3-2C9B-499E-8073-78672F7FD636}" type="pres">
      <dgm:prSet presAssocID="{FB3DFA73-4814-4E29-AB0A-3D47A1FFC5DB}" presName="Accent6" presStyleCnt="0"/>
      <dgm:spPr/>
    </dgm:pt>
    <dgm:pt modelId="{C30D8CC6-CD67-4147-9EB1-AEACC60F8455}" type="pres">
      <dgm:prSet presAssocID="{FB3DFA73-4814-4E29-AB0A-3D47A1FFC5DB}" presName="Accent" presStyleLbl="bgShp" presStyleIdx="5" presStyleCnt="6"/>
      <dgm:spPr/>
    </dgm:pt>
    <dgm:pt modelId="{ADAB87CB-B0D3-4226-A1B5-497EF8BCD9D3}" type="pres">
      <dgm:prSet presAssocID="{FB3DFA73-4814-4E29-AB0A-3D47A1FFC5DB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11B071A-E4A1-40B3-9159-2091E78729BD}" srcId="{D50345A7-9CD6-4CF6-AB05-F6A4E57E7F3B}" destId="{20EDBE36-5D25-401F-B22B-BB2F7A4C00F9}" srcOrd="3" destOrd="0" parTransId="{62ADBCC0-6F41-404A-8C2C-AB648BED0698}" sibTransId="{5870FC1B-1A61-4533-8D30-181B5977C2B8}"/>
    <dgm:cxn modelId="{85316F2E-7EFA-46A2-B146-059A6CACD37D}" srcId="{6F02DB3F-3131-4B0A-9D1F-4F22533E129D}" destId="{D50345A7-9CD6-4CF6-AB05-F6A4E57E7F3B}" srcOrd="0" destOrd="0" parTransId="{D72F6F2E-B0DD-4F10-AC74-57A7963B23FD}" sibTransId="{C65BB8B5-0C13-4E8D-A642-215BE329325F}"/>
    <dgm:cxn modelId="{4F359C3D-1FD5-409C-8FB1-6F65639F27A6}" type="presOf" srcId="{C6673FA0-74AF-4023-A7BC-41B62825F854}" destId="{1A8FC4F0-BAA5-406D-B754-C5F3615C419F}" srcOrd="0" destOrd="0" presId="urn:microsoft.com/office/officeart/2011/layout/HexagonRadial"/>
    <dgm:cxn modelId="{CA78445E-E2E7-463A-BA48-D0E5A96728C8}" type="presOf" srcId="{6F02DB3F-3131-4B0A-9D1F-4F22533E129D}" destId="{E2FE8A84-0F1F-43CB-BC26-F2086B7F5EF7}" srcOrd="0" destOrd="0" presId="urn:microsoft.com/office/officeart/2011/layout/HexagonRadial"/>
    <dgm:cxn modelId="{09ABF042-7E14-43F4-AEB5-EF778BFEB726}" type="presOf" srcId="{C7F0B30C-92F2-4D85-A23B-2143840EB47B}" destId="{119D550D-0DFE-4BFF-9313-05F4C820B006}" srcOrd="0" destOrd="0" presId="urn:microsoft.com/office/officeart/2011/layout/HexagonRadial"/>
    <dgm:cxn modelId="{F6150544-CDA9-4317-9B9A-9EB27AE72634}" type="presOf" srcId="{E188B529-1BF3-4248-B377-1C39D44792A7}" destId="{241AB8F5-192C-42D4-A5AB-83CD04389D41}" srcOrd="0" destOrd="0" presId="urn:microsoft.com/office/officeart/2011/layout/HexagonRadial"/>
    <dgm:cxn modelId="{17329374-F1EF-42F1-890B-493624928A68}" type="presOf" srcId="{E47BB3D7-D15A-4F7F-B2DC-18CDD60C7F09}" destId="{B539AE21-482D-460A-938D-B4B04CA2471C}" srcOrd="0" destOrd="0" presId="urn:microsoft.com/office/officeart/2011/layout/HexagonRadial"/>
    <dgm:cxn modelId="{63A8DF58-64DF-4FCF-9386-9C39F8B760C6}" type="presOf" srcId="{20EDBE36-5D25-401F-B22B-BB2F7A4C00F9}" destId="{727D1563-04DD-4E0A-9678-6D728F36318E}" srcOrd="0" destOrd="0" presId="urn:microsoft.com/office/officeart/2011/layout/HexagonRadial"/>
    <dgm:cxn modelId="{39FBD88A-1AF2-4C13-8281-8EE20FFABE32}" srcId="{D50345A7-9CD6-4CF6-AB05-F6A4E57E7F3B}" destId="{E188B529-1BF3-4248-B377-1C39D44792A7}" srcOrd="2" destOrd="0" parTransId="{88FB1EEB-FCFC-466D-8798-0B68E21BA647}" sibTransId="{4E14CB62-ECC3-4E92-B816-FDD0C24D0C6B}"/>
    <dgm:cxn modelId="{D80CCBA6-FE78-44A2-B4D2-2D147958F299}" srcId="{D50345A7-9CD6-4CF6-AB05-F6A4E57E7F3B}" destId="{FB3DFA73-4814-4E29-AB0A-3D47A1FFC5DB}" srcOrd="5" destOrd="0" parTransId="{0520AF47-8FBF-4FEF-A70F-BB22F8957AF7}" sibTransId="{B6525D0D-5AD2-4220-901C-BB8A2834682D}"/>
    <dgm:cxn modelId="{1404D9BF-2771-4FA0-8320-7D4E88E40F62}" srcId="{D50345A7-9CD6-4CF6-AB05-F6A4E57E7F3B}" destId="{C7F0B30C-92F2-4D85-A23B-2143840EB47B}" srcOrd="0" destOrd="0" parTransId="{6132ED03-A95F-40E9-9E51-0FD167537849}" sibTransId="{514A84D1-0C07-4EF6-A5A3-2FA0CF11358E}"/>
    <dgm:cxn modelId="{56B023CC-6E2E-40E8-847C-99734B190F72}" srcId="{D50345A7-9CD6-4CF6-AB05-F6A4E57E7F3B}" destId="{E47BB3D7-D15A-4F7F-B2DC-18CDD60C7F09}" srcOrd="4" destOrd="0" parTransId="{74390031-2000-45AA-AA2C-BB43C8D79809}" sibTransId="{BB974ED0-D0D3-42E1-87F3-1AF482BF853E}"/>
    <dgm:cxn modelId="{F0ED87D6-2565-4FE4-B7C5-F0E02B97EDA5}" srcId="{D50345A7-9CD6-4CF6-AB05-F6A4E57E7F3B}" destId="{C6673FA0-74AF-4023-A7BC-41B62825F854}" srcOrd="1" destOrd="0" parTransId="{AF510338-A4A0-4AE7-9AB6-14464A44507A}" sibTransId="{B41AF60F-DB48-40EA-81B6-CBD2854BA490}"/>
    <dgm:cxn modelId="{AD2A28F5-6029-4A33-8133-B5AF90C0F9C6}" type="presOf" srcId="{FB3DFA73-4814-4E29-AB0A-3D47A1FFC5DB}" destId="{ADAB87CB-B0D3-4226-A1B5-497EF8BCD9D3}" srcOrd="0" destOrd="0" presId="urn:microsoft.com/office/officeart/2011/layout/HexagonRadial"/>
    <dgm:cxn modelId="{2D9148FC-4003-42F4-9DD9-EFC13312ED66}" type="presOf" srcId="{D50345A7-9CD6-4CF6-AB05-F6A4E57E7F3B}" destId="{C5ACCB75-7E20-4D27-B114-7CD4F40BD637}" srcOrd="0" destOrd="0" presId="urn:microsoft.com/office/officeart/2011/layout/HexagonRadial"/>
    <dgm:cxn modelId="{599AA06F-1153-4142-BFE5-597D39EB9627}" type="presParOf" srcId="{E2FE8A84-0F1F-43CB-BC26-F2086B7F5EF7}" destId="{C5ACCB75-7E20-4D27-B114-7CD4F40BD637}" srcOrd="0" destOrd="0" presId="urn:microsoft.com/office/officeart/2011/layout/HexagonRadial"/>
    <dgm:cxn modelId="{7F5ADB98-DFB2-44AF-B32C-FCACC7A5F84E}" type="presParOf" srcId="{E2FE8A84-0F1F-43CB-BC26-F2086B7F5EF7}" destId="{1C7282F3-950C-4275-803C-5A1C6B7079C8}" srcOrd="1" destOrd="0" presId="urn:microsoft.com/office/officeart/2011/layout/HexagonRadial"/>
    <dgm:cxn modelId="{2BF6922F-4ECB-4EBC-9057-842DDF60D0D1}" type="presParOf" srcId="{1C7282F3-950C-4275-803C-5A1C6B7079C8}" destId="{2E5A5702-E2AB-42F3-A131-A1AB21573044}" srcOrd="0" destOrd="0" presId="urn:microsoft.com/office/officeart/2011/layout/HexagonRadial"/>
    <dgm:cxn modelId="{377FA014-4E1F-414E-89FC-B3D2965420B4}" type="presParOf" srcId="{E2FE8A84-0F1F-43CB-BC26-F2086B7F5EF7}" destId="{119D550D-0DFE-4BFF-9313-05F4C820B006}" srcOrd="2" destOrd="0" presId="urn:microsoft.com/office/officeart/2011/layout/HexagonRadial"/>
    <dgm:cxn modelId="{B32E245C-109A-4DA4-8D85-2F276099C48A}" type="presParOf" srcId="{E2FE8A84-0F1F-43CB-BC26-F2086B7F5EF7}" destId="{E42836D2-39FC-4578-8C98-D121C6C77114}" srcOrd="3" destOrd="0" presId="urn:microsoft.com/office/officeart/2011/layout/HexagonRadial"/>
    <dgm:cxn modelId="{6D4CC233-3A95-40A2-8D15-E40F9BFBFE08}" type="presParOf" srcId="{E42836D2-39FC-4578-8C98-D121C6C77114}" destId="{26D7510A-DB7B-4B25-AE3F-6909EDA3F5F7}" srcOrd="0" destOrd="0" presId="urn:microsoft.com/office/officeart/2011/layout/HexagonRadial"/>
    <dgm:cxn modelId="{54DAACBF-3BD9-4C06-9296-150B6A584249}" type="presParOf" srcId="{E2FE8A84-0F1F-43CB-BC26-F2086B7F5EF7}" destId="{1A8FC4F0-BAA5-406D-B754-C5F3615C419F}" srcOrd="4" destOrd="0" presId="urn:microsoft.com/office/officeart/2011/layout/HexagonRadial"/>
    <dgm:cxn modelId="{7E9DCA3C-9CC4-4F6E-8DCE-C2C0879C26BC}" type="presParOf" srcId="{E2FE8A84-0F1F-43CB-BC26-F2086B7F5EF7}" destId="{39D8CDE3-6928-475D-BA34-2F8A9C502F8D}" srcOrd="5" destOrd="0" presId="urn:microsoft.com/office/officeart/2011/layout/HexagonRadial"/>
    <dgm:cxn modelId="{EDB2DD61-240E-4ACE-9185-E0DA87CA1612}" type="presParOf" srcId="{39D8CDE3-6928-475D-BA34-2F8A9C502F8D}" destId="{C3FC1DFC-668E-417C-866D-567E42F726BC}" srcOrd="0" destOrd="0" presId="urn:microsoft.com/office/officeart/2011/layout/HexagonRadial"/>
    <dgm:cxn modelId="{0E587F7B-3412-42FC-B472-428EA59B2B3C}" type="presParOf" srcId="{E2FE8A84-0F1F-43CB-BC26-F2086B7F5EF7}" destId="{241AB8F5-192C-42D4-A5AB-83CD04389D41}" srcOrd="6" destOrd="0" presId="urn:microsoft.com/office/officeart/2011/layout/HexagonRadial"/>
    <dgm:cxn modelId="{E5E3A8EE-A3D9-4CCB-AA70-B0C06CE3FFC7}" type="presParOf" srcId="{E2FE8A84-0F1F-43CB-BC26-F2086B7F5EF7}" destId="{CDB831EC-B741-4587-A6BB-1CAF5A8610CF}" srcOrd="7" destOrd="0" presId="urn:microsoft.com/office/officeart/2011/layout/HexagonRadial"/>
    <dgm:cxn modelId="{7A63E9C9-C766-41B8-97C1-FEA941D7A4BB}" type="presParOf" srcId="{CDB831EC-B741-4587-A6BB-1CAF5A8610CF}" destId="{985D0D78-6A92-4DF8-BD13-D65400A4E2D8}" srcOrd="0" destOrd="0" presId="urn:microsoft.com/office/officeart/2011/layout/HexagonRadial"/>
    <dgm:cxn modelId="{8EABF589-B43E-4953-81B6-C25683AD1521}" type="presParOf" srcId="{E2FE8A84-0F1F-43CB-BC26-F2086B7F5EF7}" destId="{727D1563-04DD-4E0A-9678-6D728F36318E}" srcOrd="8" destOrd="0" presId="urn:microsoft.com/office/officeart/2011/layout/HexagonRadial"/>
    <dgm:cxn modelId="{1EEC03A3-8D01-4E28-BDF2-0A645197FFFE}" type="presParOf" srcId="{E2FE8A84-0F1F-43CB-BC26-F2086B7F5EF7}" destId="{77C57B87-5C28-4D69-9743-EF2304AE79DC}" srcOrd="9" destOrd="0" presId="urn:microsoft.com/office/officeart/2011/layout/HexagonRadial"/>
    <dgm:cxn modelId="{678F5FA4-C437-4C70-A9C3-BA1CAEEC39DA}" type="presParOf" srcId="{77C57B87-5C28-4D69-9743-EF2304AE79DC}" destId="{DB224AA6-7F1C-4C5C-98E9-D7E223F67DE1}" srcOrd="0" destOrd="0" presId="urn:microsoft.com/office/officeart/2011/layout/HexagonRadial"/>
    <dgm:cxn modelId="{DD59C31C-2A83-4C0E-9381-4649FE1DB30E}" type="presParOf" srcId="{E2FE8A84-0F1F-43CB-BC26-F2086B7F5EF7}" destId="{B539AE21-482D-460A-938D-B4B04CA2471C}" srcOrd="10" destOrd="0" presId="urn:microsoft.com/office/officeart/2011/layout/HexagonRadial"/>
    <dgm:cxn modelId="{0593BA6C-4FE5-47E4-88C4-4AF4BF3A176C}" type="presParOf" srcId="{E2FE8A84-0F1F-43CB-BC26-F2086B7F5EF7}" destId="{AED8ECB3-2C9B-499E-8073-78672F7FD636}" srcOrd="11" destOrd="0" presId="urn:microsoft.com/office/officeart/2011/layout/HexagonRadial"/>
    <dgm:cxn modelId="{7659447D-D3D4-454B-BBC3-4FFB0BC8A814}" type="presParOf" srcId="{AED8ECB3-2C9B-499E-8073-78672F7FD636}" destId="{C30D8CC6-CD67-4147-9EB1-AEACC60F8455}" srcOrd="0" destOrd="0" presId="urn:microsoft.com/office/officeart/2011/layout/HexagonRadial"/>
    <dgm:cxn modelId="{35C81B1A-B44B-4FBF-A6F4-811D5DF6A0A1}" type="presParOf" srcId="{E2FE8A84-0F1F-43CB-BC26-F2086B7F5EF7}" destId="{ADAB87CB-B0D3-4226-A1B5-497EF8BCD9D3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02DB3F-3131-4B0A-9D1F-4F22533E129D}" type="doc">
      <dgm:prSet loTypeId="urn:microsoft.com/office/officeart/2011/layout/HexagonRadial" loCatId="officeonline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50345A7-9CD6-4CF6-AB05-F6A4E57E7F3B}">
      <dgm:prSet phldrT="[Text]"/>
      <dgm:spPr/>
      <dgm:t>
        <a:bodyPr/>
        <a:lstStyle/>
        <a:p>
          <a:r>
            <a:rPr lang="en-US" dirty="0"/>
            <a:t>Stock price predictor (DEMO)</a:t>
          </a:r>
        </a:p>
      </dgm:t>
    </dgm:pt>
    <dgm:pt modelId="{D72F6F2E-B0DD-4F10-AC74-57A7963B23FD}" type="parTrans" cxnId="{85316F2E-7EFA-46A2-B146-059A6CACD37D}">
      <dgm:prSet/>
      <dgm:spPr/>
      <dgm:t>
        <a:bodyPr/>
        <a:lstStyle/>
        <a:p>
          <a:endParaRPr lang="en-US"/>
        </a:p>
      </dgm:t>
    </dgm:pt>
    <dgm:pt modelId="{C65BB8B5-0C13-4E8D-A642-215BE329325F}" type="sibTrans" cxnId="{85316F2E-7EFA-46A2-B146-059A6CACD37D}">
      <dgm:prSet/>
      <dgm:spPr/>
      <dgm:t>
        <a:bodyPr/>
        <a:lstStyle/>
        <a:p>
          <a:endParaRPr lang="en-US"/>
        </a:p>
      </dgm:t>
    </dgm:pt>
    <dgm:pt modelId="{C7F0B30C-92F2-4D85-A23B-2143840EB47B}">
      <dgm:prSet phldrT="[Text]"/>
      <dgm:spPr/>
      <dgm:t>
        <a:bodyPr/>
        <a:lstStyle/>
        <a:p>
          <a:r>
            <a:rPr lang="en-US" dirty="0"/>
            <a:t> Overview</a:t>
          </a:r>
        </a:p>
      </dgm:t>
    </dgm:pt>
    <dgm:pt modelId="{6132ED03-A95F-40E9-9E51-0FD167537849}" type="parTrans" cxnId="{1404D9BF-2771-4FA0-8320-7D4E88E40F62}">
      <dgm:prSet/>
      <dgm:spPr/>
      <dgm:t>
        <a:bodyPr/>
        <a:lstStyle/>
        <a:p>
          <a:endParaRPr lang="en-US"/>
        </a:p>
      </dgm:t>
    </dgm:pt>
    <dgm:pt modelId="{514A84D1-0C07-4EF6-A5A3-2FA0CF11358E}" type="sibTrans" cxnId="{1404D9BF-2771-4FA0-8320-7D4E88E40F62}">
      <dgm:prSet/>
      <dgm:spPr/>
      <dgm:t>
        <a:bodyPr/>
        <a:lstStyle/>
        <a:p>
          <a:endParaRPr lang="en-US"/>
        </a:p>
      </dgm:t>
    </dgm:pt>
    <dgm:pt modelId="{C6673FA0-74AF-4023-A7BC-41B62825F854}">
      <dgm:prSet phldrT="[Text]"/>
      <dgm:spPr/>
      <dgm:t>
        <a:bodyPr/>
        <a:lstStyle/>
        <a:p>
          <a:r>
            <a:rPr lang="en-US" dirty="0"/>
            <a:t>Dataset Overview</a:t>
          </a:r>
        </a:p>
      </dgm:t>
    </dgm:pt>
    <dgm:pt modelId="{AF510338-A4A0-4AE7-9AB6-14464A44507A}" type="parTrans" cxnId="{F0ED87D6-2565-4FE4-B7C5-F0E02B97EDA5}">
      <dgm:prSet/>
      <dgm:spPr/>
      <dgm:t>
        <a:bodyPr/>
        <a:lstStyle/>
        <a:p>
          <a:endParaRPr lang="en-US"/>
        </a:p>
      </dgm:t>
    </dgm:pt>
    <dgm:pt modelId="{B41AF60F-DB48-40EA-81B6-CBD2854BA490}" type="sibTrans" cxnId="{F0ED87D6-2565-4FE4-B7C5-F0E02B97EDA5}">
      <dgm:prSet/>
      <dgm:spPr/>
      <dgm:t>
        <a:bodyPr/>
        <a:lstStyle/>
        <a:p>
          <a:endParaRPr lang="en-US"/>
        </a:p>
      </dgm:t>
    </dgm:pt>
    <dgm:pt modelId="{E188B529-1BF3-4248-B377-1C39D44792A7}">
      <dgm:prSet phldrT="[Text]"/>
      <dgm:spPr/>
      <dgm:t>
        <a:bodyPr/>
        <a:lstStyle/>
        <a:p>
          <a:r>
            <a:rPr lang="en-US" dirty="0"/>
            <a:t>Data Preparation</a:t>
          </a:r>
        </a:p>
      </dgm:t>
    </dgm:pt>
    <dgm:pt modelId="{88FB1EEB-FCFC-466D-8798-0B68E21BA647}" type="parTrans" cxnId="{39FBD88A-1AF2-4C13-8281-8EE20FFABE32}">
      <dgm:prSet/>
      <dgm:spPr/>
      <dgm:t>
        <a:bodyPr/>
        <a:lstStyle/>
        <a:p>
          <a:endParaRPr lang="en-US"/>
        </a:p>
      </dgm:t>
    </dgm:pt>
    <dgm:pt modelId="{4E14CB62-ECC3-4E92-B816-FDD0C24D0C6B}" type="sibTrans" cxnId="{39FBD88A-1AF2-4C13-8281-8EE20FFABE32}">
      <dgm:prSet/>
      <dgm:spPr/>
      <dgm:t>
        <a:bodyPr/>
        <a:lstStyle/>
        <a:p>
          <a:endParaRPr lang="en-US"/>
        </a:p>
      </dgm:t>
    </dgm:pt>
    <dgm:pt modelId="{20EDBE36-5D25-401F-B22B-BB2F7A4C00F9}">
      <dgm:prSet phldrT="[Text]"/>
      <dgm:spPr/>
      <dgm:t>
        <a:bodyPr/>
        <a:lstStyle/>
        <a:p>
          <a:r>
            <a:rPr lang="en-US" dirty="0">
              <a:highlight>
                <a:srgbClr val="000080"/>
              </a:highlight>
            </a:rPr>
            <a:t>Proposed Models</a:t>
          </a:r>
        </a:p>
      </dgm:t>
    </dgm:pt>
    <dgm:pt modelId="{62ADBCC0-6F41-404A-8C2C-AB648BED0698}" type="parTrans" cxnId="{311B071A-E4A1-40B3-9159-2091E78729BD}">
      <dgm:prSet/>
      <dgm:spPr/>
      <dgm:t>
        <a:bodyPr/>
        <a:lstStyle/>
        <a:p>
          <a:endParaRPr lang="en-US"/>
        </a:p>
      </dgm:t>
    </dgm:pt>
    <dgm:pt modelId="{5870FC1B-1A61-4533-8D30-181B5977C2B8}" type="sibTrans" cxnId="{311B071A-E4A1-40B3-9159-2091E78729BD}">
      <dgm:prSet/>
      <dgm:spPr/>
      <dgm:t>
        <a:bodyPr/>
        <a:lstStyle/>
        <a:p>
          <a:endParaRPr lang="en-US"/>
        </a:p>
      </dgm:t>
    </dgm:pt>
    <dgm:pt modelId="{E47BB3D7-D15A-4F7F-B2DC-18CDD60C7F09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74390031-2000-45AA-AA2C-BB43C8D79809}" type="parTrans" cxnId="{56B023CC-6E2E-40E8-847C-99734B190F72}">
      <dgm:prSet/>
      <dgm:spPr/>
      <dgm:t>
        <a:bodyPr/>
        <a:lstStyle/>
        <a:p>
          <a:endParaRPr lang="en-US"/>
        </a:p>
      </dgm:t>
    </dgm:pt>
    <dgm:pt modelId="{BB974ED0-D0D3-42E1-87F3-1AF482BF853E}" type="sibTrans" cxnId="{56B023CC-6E2E-40E8-847C-99734B190F72}">
      <dgm:prSet/>
      <dgm:spPr/>
      <dgm:t>
        <a:bodyPr/>
        <a:lstStyle/>
        <a:p>
          <a:endParaRPr lang="en-US"/>
        </a:p>
      </dgm:t>
    </dgm:pt>
    <dgm:pt modelId="{FB3DFA73-4814-4E29-AB0A-3D47A1FFC5D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0520AF47-8FBF-4FEF-A70F-BB22F8957AF7}" type="parTrans" cxnId="{D80CCBA6-FE78-44A2-B4D2-2D147958F299}">
      <dgm:prSet/>
      <dgm:spPr/>
      <dgm:t>
        <a:bodyPr/>
        <a:lstStyle/>
        <a:p>
          <a:endParaRPr lang="en-US"/>
        </a:p>
      </dgm:t>
    </dgm:pt>
    <dgm:pt modelId="{B6525D0D-5AD2-4220-901C-BB8A2834682D}" type="sibTrans" cxnId="{D80CCBA6-FE78-44A2-B4D2-2D147958F299}">
      <dgm:prSet/>
      <dgm:spPr/>
      <dgm:t>
        <a:bodyPr/>
        <a:lstStyle/>
        <a:p>
          <a:endParaRPr lang="en-US"/>
        </a:p>
      </dgm:t>
    </dgm:pt>
    <dgm:pt modelId="{53E6A922-DF88-4906-82C9-EF9099AEC364}" type="pres">
      <dgm:prSet presAssocID="{6F02DB3F-3131-4B0A-9D1F-4F22533E129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AEAABB0-0E8E-4C50-9302-5C1698606BCA}" type="pres">
      <dgm:prSet presAssocID="{D50345A7-9CD6-4CF6-AB05-F6A4E57E7F3B}" presName="Parent" presStyleLbl="node0" presStyleIdx="0" presStyleCnt="1">
        <dgm:presLayoutVars>
          <dgm:chMax val="6"/>
          <dgm:chPref val="6"/>
        </dgm:presLayoutVars>
      </dgm:prSet>
      <dgm:spPr/>
    </dgm:pt>
    <dgm:pt modelId="{F6FFE2A6-AB79-4181-8DC5-66C5BFE0B329}" type="pres">
      <dgm:prSet presAssocID="{C7F0B30C-92F2-4D85-A23B-2143840EB47B}" presName="Accent1" presStyleCnt="0"/>
      <dgm:spPr/>
    </dgm:pt>
    <dgm:pt modelId="{00B70E6A-59F0-4E03-B9C3-B24C0FC8763D}" type="pres">
      <dgm:prSet presAssocID="{C7F0B30C-92F2-4D85-A23B-2143840EB47B}" presName="Accent" presStyleLbl="bgShp" presStyleIdx="0" presStyleCnt="6"/>
      <dgm:spPr/>
    </dgm:pt>
    <dgm:pt modelId="{752D0BD5-EF07-4690-BD1C-9A60DEDF9DF2}" type="pres">
      <dgm:prSet presAssocID="{C7F0B30C-92F2-4D85-A23B-2143840EB47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D6FB269-09CC-486E-87E8-E11F18695A49}" type="pres">
      <dgm:prSet presAssocID="{C6673FA0-74AF-4023-A7BC-41B62825F854}" presName="Accent2" presStyleCnt="0"/>
      <dgm:spPr/>
    </dgm:pt>
    <dgm:pt modelId="{D077F758-E890-4967-9F99-EEF98C029EAE}" type="pres">
      <dgm:prSet presAssocID="{C6673FA0-74AF-4023-A7BC-41B62825F854}" presName="Accent" presStyleLbl="bgShp" presStyleIdx="1" presStyleCnt="6"/>
      <dgm:spPr/>
    </dgm:pt>
    <dgm:pt modelId="{BDC982D5-3D24-443E-9AA7-7779E500F864}" type="pres">
      <dgm:prSet presAssocID="{C6673FA0-74AF-4023-A7BC-41B62825F85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7A509CF-7ED9-42DE-92F4-4151FB9C39A9}" type="pres">
      <dgm:prSet presAssocID="{E188B529-1BF3-4248-B377-1C39D44792A7}" presName="Accent3" presStyleCnt="0"/>
      <dgm:spPr/>
    </dgm:pt>
    <dgm:pt modelId="{5B857992-494F-47C6-8649-AB4E44460F76}" type="pres">
      <dgm:prSet presAssocID="{E188B529-1BF3-4248-B377-1C39D44792A7}" presName="Accent" presStyleLbl="bgShp" presStyleIdx="2" presStyleCnt="6"/>
      <dgm:spPr/>
    </dgm:pt>
    <dgm:pt modelId="{B74013D0-300F-4410-AADB-52EB8013F3CD}" type="pres">
      <dgm:prSet presAssocID="{E188B529-1BF3-4248-B377-1C39D44792A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3E6462D-36F1-44D9-8566-AF826BF86742}" type="pres">
      <dgm:prSet presAssocID="{20EDBE36-5D25-401F-B22B-BB2F7A4C00F9}" presName="Accent4" presStyleCnt="0"/>
      <dgm:spPr/>
    </dgm:pt>
    <dgm:pt modelId="{11D50D6D-41FF-494F-9D0B-8AA08B114E5F}" type="pres">
      <dgm:prSet presAssocID="{20EDBE36-5D25-401F-B22B-BB2F7A4C00F9}" presName="Accent" presStyleLbl="bgShp" presStyleIdx="3" presStyleCnt="6"/>
      <dgm:spPr/>
    </dgm:pt>
    <dgm:pt modelId="{4EDCC746-8934-4D3D-9C67-A9B1E96137C2}" type="pres">
      <dgm:prSet presAssocID="{20EDBE36-5D25-401F-B22B-BB2F7A4C00F9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8F0F809-DA9F-465D-BF8E-A2A5B8BD5629}" type="pres">
      <dgm:prSet presAssocID="{E47BB3D7-D15A-4F7F-B2DC-18CDD60C7F09}" presName="Accent5" presStyleCnt="0"/>
      <dgm:spPr/>
    </dgm:pt>
    <dgm:pt modelId="{14E854FC-04FD-4214-BFAB-205DDE3E3372}" type="pres">
      <dgm:prSet presAssocID="{E47BB3D7-D15A-4F7F-B2DC-18CDD60C7F09}" presName="Accent" presStyleLbl="bgShp" presStyleIdx="4" presStyleCnt="6"/>
      <dgm:spPr/>
    </dgm:pt>
    <dgm:pt modelId="{29523E69-93C1-4752-8A25-D2BE3BC79521}" type="pres">
      <dgm:prSet presAssocID="{E47BB3D7-D15A-4F7F-B2DC-18CDD60C7F09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9924CD0-C36B-4AA3-95A9-216770AFBC8F}" type="pres">
      <dgm:prSet presAssocID="{FB3DFA73-4814-4E29-AB0A-3D47A1FFC5DB}" presName="Accent6" presStyleCnt="0"/>
      <dgm:spPr/>
    </dgm:pt>
    <dgm:pt modelId="{D2BC7B2E-1DF6-486B-AA7E-22279A6FB749}" type="pres">
      <dgm:prSet presAssocID="{FB3DFA73-4814-4E29-AB0A-3D47A1FFC5DB}" presName="Accent" presStyleLbl="bgShp" presStyleIdx="5" presStyleCnt="6"/>
      <dgm:spPr/>
    </dgm:pt>
    <dgm:pt modelId="{D7F56848-BA0B-49C1-9E99-1A69789FCB8C}" type="pres">
      <dgm:prSet presAssocID="{FB3DFA73-4814-4E29-AB0A-3D47A1FFC5DB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11B071A-E4A1-40B3-9159-2091E78729BD}" srcId="{D50345A7-9CD6-4CF6-AB05-F6A4E57E7F3B}" destId="{20EDBE36-5D25-401F-B22B-BB2F7A4C00F9}" srcOrd="3" destOrd="0" parTransId="{62ADBCC0-6F41-404A-8C2C-AB648BED0698}" sibTransId="{5870FC1B-1A61-4533-8D30-181B5977C2B8}"/>
    <dgm:cxn modelId="{5674FF25-1E0D-430F-B219-5F326BEDB695}" type="presOf" srcId="{C7F0B30C-92F2-4D85-A23B-2143840EB47B}" destId="{752D0BD5-EF07-4690-BD1C-9A60DEDF9DF2}" srcOrd="0" destOrd="0" presId="urn:microsoft.com/office/officeart/2011/layout/HexagonRadial"/>
    <dgm:cxn modelId="{85316F2E-7EFA-46A2-B146-059A6CACD37D}" srcId="{6F02DB3F-3131-4B0A-9D1F-4F22533E129D}" destId="{D50345A7-9CD6-4CF6-AB05-F6A4E57E7F3B}" srcOrd="0" destOrd="0" parTransId="{D72F6F2E-B0DD-4F10-AC74-57A7963B23FD}" sibTransId="{C65BB8B5-0C13-4E8D-A642-215BE329325F}"/>
    <dgm:cxn modelId="{27826962-1A02-40B4-9B4B-ADA2CEB52BCE}" type="presOf" srcId="{C6673FA0-74AF-4023-A7BC-41B62825F854}" destId="{BDC982D5-3D24-443E-9AA7-7779E500F864}" srcOrd="0" destOrd="0" presId="urn:microsoft.com/office/officeart/2011/layout/HexagonRadial"/>
    <dgm:cxn modelId="{78AAF74B-D063-4E73-A3F1-92F82C9D3565}" type="presOf" srcId="{20EDBE36-5D25-401F-B22B-BB2F7A4C00F9}" destId="{4EDCC746-8934-4D3D-9C67-A9B1E96137C2}" srcOrd="0" destOrd="0" presId="urn:microsoft.com/office/officeart/2011/layout/HexagonRadial"/>
    <dgm:cxn modelId="{5AFA7274-7AE8-4FB0-A9FB-DB28692B23EC}" type="presOf" srcId="{E188B529-1BF3-4248-B377-1C39D44792A7}" destId="{B74013D0-300F-4410-AADB-52EB8013F3CD}" srcOrd="0" destOrd="0" presId="urn:microsoft.com/office/officeart/2011/layout/HexagonRadial"/>
    <dgm:cxn modelId="{C769FE7F-5B64-46D0-AC92-F0450D016F48}" type="presOf" srcId="{FB3DFA73-4814-4E29-AB0A-3D47A1FFC5DB}" destId="{D7F56848-BA0B-49C1-9E99-1A69789FCB8C}" srcOrd="0" destOrd="0" presId="urn:microsoft.com/office/officeart/2011/layout/HexagonRadial"/>
    <dgm:cxn modelId="{39FBD88A-1AF2-4C13-8281-8EE20FFABE32}" srcId="{D50345A7-9CD6-4CF6-AB05-F6A4E57E7F3B}" destId="{E188B529-1BF3-4248-B377-1C39D44792A7}" srcOrd="2" destOrd="0" parTransId="{88FB1EEB-FCFC-466D-8798-0B68E21BA647}" sibTransId="{4E14CB62-ECC3-4E92-B816-FDD0C24D0C6B}"/>
    <dgm:cxn modelId="{9DAF0697-BFF4-48C2-993F-C4BE4B20361D}" type="presOf" srcId="{6F02DB3F-3131-4B0A-9D1F-4F22533E129D}" destId="{53E6A922-DF88-4906-82C9-EF9099AEC364}" srcOrd="0" destOrd="0" presId="urn:microsoft.com/office/officeart/2011/layout/HexagonRadial"/>
    <dgm:cxn modelId="{D80CCBA6-FE78-44A2-B4D2-2D147958F299}" srcId="{D50345A7-9CD6-4CF6-AB05-F6A4E57E7F3B}" destId="{FB3DFA73-4814-4E29-AB0A-3D47A1FFC5DB}" srcOrd="5" destOrd="0" parTransId="{0520AF47-8FBF-4FEF-A70F-BB22F8957AF7}" sibTransId="{B6525D0D-5AD2-4220-901C-BB8A2834682D}"/>
    <dgm:cxn modelId="{A6717AA7-1EBD-43B6-960A-2A0985003889}" type="presOf" srcId="{D50345A7-9CD6-4CF6-AB05-F6A4E57E7F3B}" destId="{0AEAABB0-0E8E-4C50-9302-5C1698606BCA}" srcOrd="0" destOrd="0" presId="urn:microsoft.com/office/officeart/2011/layout/HexagonRadial"/>
    <dgm:cxn modelId="{1404D9BF-2771-4FA0-8320-7D4E88E40F62}" srcId="{D50345A7-9CD6-4CF6-AB05-F6A4E57E7F3B}" destId="{C7F0B30C-92F2-4D85-A23B-2143840EB47B}" srcOrd="0" destOrd="0" parTransId="{6132ED03-A95F-40E9-9E51-0FD167537849}" sibTransId="{514A84D1-0C07-4EF6-A5A3-2FA0CF11358E}"/>
    <dgm:cxn modelId="{56B023CC-6E2E-40E8-847C-99734B190F72}" srcId="{D50345A7-9CD6-4CF6-AB05-F6A4E57E7F3B}" destId="{E47BB3D7-D15A-4F7F-B2DC-18CDD60C7F09}" srcOrd="4" destOrd="0" parTransId="{74390031-2000-45AA-AA2C-BB43C8D79809}" sibTransId="{BB974ED0-D0D3-42E1-87F3-1AF482BF853E}"/>
    <dgm:cxn modelId="{F0ED87D6-2565-4FE4-B7C5-F0E02B97EDA5}" srcId="{D50345A7-9CD6-4CF6-AB05-F6A4E57E7F3B}" destId="{C6673FA0-74AF-4023-A7BC-41B62825F854}" srcOrd="1" destOrd="0" parTransId="{AF510338-A4A0-4AE7-9AB6-14464A44507A}" sibTransId="{B41AF60F-DB48-40EA-81B6-CBD2854BA490}"/>
    <dgm:cxn modelId="{33A95AF0-9724-4AE3-A05E-73CC27B1A286}" type="presOf" srcId="{E47BB3D7-D15A-4F7F-B2DC-18CDD60C7F09}" destId="{29523E69-93C1-4752-8A25-D2BE3BC79521}" srcOrd="0" destOrd="0" presId="urn:microsoft.com/office/officeart/2011/layout/HexagonRadial"/>
    <dgm:cxn modelId="{9EF5D881-44D1-40A1-B797-7034F0CE7D9D}" type="presParOf" srcId="{53E6A922-DF88-4906-82C9-EF9099AEC364}" destId="{0AEAABB0-0E8E-4C50-9302-5C1698606BCA}" srcOrd="0" destOrd="0" presId="urn:microsoft.com/office/officeart/2011/layout/HexagonRadial"/>
    <dgm:cxn modelId="{0F83DF94-B452-42F5-A179-DF088AE02837}" type="presParOf" srcId="{53E6A922-DF88-4906-82C9-EF9099AEC364}" destId="{F6FFE2A6-AB79-4181-8DC5-66C5BFE0B329}" srcOrd="1" destOrd="0" presId="urn:microsoft.com/office/officeart/2011/layout/HexagonRadial"/>
    <dgm:cxn modelId="{23F25373-208A-4CD4-BF86-391F7DEC63C3}" type="presParOf" srcId="{F6FFE2A6-AB79-4181-8DC5-66C5BFE0B329}" destId="{00B70E6A-59F0-4E03-B9C3-B24C0FC8763D}" srcOrd="0" destOrd="0" presId="urn:microsoft.com/office/officeart/2011/layout/HexagonRadial"/>
    <dgm:cxn modelId="{FFBD2B93-2EC4-4A5C-A7BE-7646005F199D}" type="presParOf" srcId="{53E6A922-DF88-4906-82C9-EF9099AEC364}" destId="{752D0BD5-EF07-4690-BD1C-9A60DEDF9DF2}" srcOrd="2" destOrd="0" presId="urn:microsoft.com/office/officeart/2011/layout/HexagonRadial"/>
    <dgm:cxn modelId="{6930360C-1F5E-422C-AD30-62D3A9369C11}" type="presParOf" srcId="{53E6A922-DF88-4906-82C9-EF9099AEC364}" destId="{5D6FB269-09CC-486E-87E8-E11F18695A49}" srcOrd="3" destOrd="0" presId="urn:microsoft.com/office/officeart/2011/layout/HexagonRadial"/>
    <dgm:cxn modelId="{4FEF218B-C84B-4B45-B3DE-B0B88717B575}" type="presParOf" srcId="{5D6FB269-09CC-486E-87E8-E11F18695A49}" destId="{D077F758-E890-4967-9F99-EEF98C029EAE}" srcOrd="0" destOrd="0" presId="urn:microsoft.com/office/officeart/2011/layout/HexagonRadial"/>
    <dgm:cxn modelId="{6057667F-0DC9-465A-B94D-28548902B11C}" type="presParOf" srcId="{53E6A922-DF88-4906-82C9-EF9099AEC364}" destId="{BDC982D5-3D24-443E-9AA7-7779E500F864}" srcOrd="4" destOrd="0" presId="urn:microsoft.com/office/officeart/2011/layout/HexagonRadial"/>
    <dgm:cxn modelId="{09068348-CD6E-4D41-A320-C45662F50888}" type="presParOf" srcId="{53E6A922-DF88-4906-82C9-EF9099AEC364}" destId="{67A509CF-7ED9-42DE-92F4-4151FB9C39A9}" srcOrd="5" destOrd="0" presId="urn:microsoft.com/office/officeart/2011/layout/HexagonRadial"/>
    <dgm:cxn modelId="{868EC680-113C-47EC-9513-68B43204CB2E}" type="presParOf" srcId="{67A509CF-7ED9-42DE-92F4-4151FB9C39A9}" destId="{5B857992-494F-47C6-8649-AB4E44460F76}" srcOrd="0" destOrd="0" presId="urn:microsoft.com/office/officeart/2011/layout/HexagonRadial"/>
    <dgm:cxn modelId="{5E8F59DA-F78E-44B2-B1B3-D834310737CA}" type="presParOf" srcId="{53E6A922-DF88-4906-82C9-EF9099AEC364}" destId="{B74013D0-300F-4410-AADB-52EB8013F3CD}" srcOrd="6" destOrd="0" presId="urn:microsoft.com/office/officeart/2011/layout/HexagonRadial"/>
    <dgm:cxn modelId="{3453A2DE-9620-4DF6-9219-A2DD30E9D0C8}" type="presParOf" srcId="{53E6A922-DF88-4906-82C9-EF9099AEC364}" destId="{23E6462D-36F1-44D9-8566-AF826BF86742}" srcOrd="7" destOrd="0" presId="urn:microsoft.com/office/officeart/2011/layout/HexagonRadial"/>
    <dgm:cxn modelId="{BF2F72F8-3E87-4CC7-B40A-F84A4C37ABDE}" type="presParOf" srcId="{23E6462D-36F1-44D9-8566-AF826BF86742}" destId="{11D50D6D-41FF-494F-9D0B-8AA08B114E5F}" srcOrd="0" destOrd="0" presId="urn:microsoft.com/office/officeart/2011/layout/HexagonRadial"/>
    <dgm:cxn modelId="{3F1ACF67-DFFA-42C8-A520-B8ADF584F99C}" type="presParOf" srcId="{53E6A922-DF88-4906-82C9-EF9099AEC364}" destId="{4EDCC746-8934-4D3D-9C67-A9B1E96137C2}" srcOrd="8" destOrd="0" presId="urn:microsoft.com/office/officeart/2011/layout/HexagonRadial"/>
    <dgm:cxn modelId="{C6637869-8ED0-457B-8420-D697F116E00C}" type="presParOf" srcId="{53E6A922-DF88-4906-82C9-EF9099AEC364}" destId="{78F0F809-DA9F-465D-BF8E-A2A5B8BD5629}" srcOrd="9" destOrd="0" presId="urn:microsoft.com/office/officeart/2011/layout/HexagonRadial"/>
    <dgm:cxn modelId="{11839CEB-C610-40C6-9218-CA55206B3B06}" type="presParOf" srcId="{78F0F809-DA9F-465D-BF8E-A2A5B8BD5629}" destId="{14E854FC-04FD-4214-BFAB-205DDE3E3372}" srcOrd="0" destOrd="0" presId="urn:microsoft.com/office/officeart/2011/layout/HexagonRadial"/>
    <dgm:cxn modelId="{6CC2B7F1-9D26-4ADA-BA64-503CA94025E8}" type="presParOf" srcId="{53E6A922-DF88-4906-82C9-EF9099AEC364}" destId="{29523E69-93C1-4752-8A25-D2BE3BC79521}" srcOrd="10" destOrd="0" presId="urn:microsoft.com/office/officeart/2011/layout/HexagonRadial"/>
    <dgm:cxn modelId="{218978B7-454C-46FD-AB17-B2DC752E6300}" type="presParOf" srcId="{53E6A922-DF88-4906-82C9-EF9099AEC364}" destId="{29924CD0-C36B-4AA3-95A9-216770AFBC8F}" srcOrd="11" destOrd="0" presId="urn:microsoft.com/office/officeart/2011/layout/HexagonRadial"/>
    <dgm:cxn modelId="{4898F2D6-F57A-4520-B252-F2854784607E}" type="presParOf" srcId="{29924CD0-C36B-4AA3-95A9-216770AFBC8F}" destId="{D2BC7B2E-1DF6-486B-AA7E-22279A6FB749}" srcOrd="0" destOrd="0" presId="urn:microsoft.com/office/officeart/2011/layout/HexagonRadial"/>
    <dgm:cxn modelId="{FE35A6F2-D1F5-4A4D-8F91-58E232F54513}" type="presParOf" srcId="{53E6A922-DF88-4906-82C9-EF9099AEC364}" destId="{D7F56848-BA0B-49C1-9E99-1A69789FCB8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66A348-D18C-4427-9084-E20FACF6BD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DEE188-9E30-47CF-B028-55C0DA79D896}">
      <dgm:prSet phldrT="[Text]" custT="1"/>
      <dgm:spPr/>
      <dgm:t>
        <a:bodyPr/>
        <a:lstStyle/>
        <a:p>
          <a:r>
            <a:rPr lang="en-IN" sz="2400" b="1" i="0" dirty="0"/>
            <a:t>Build and train the LSTM model</a:t>
          </a:r>
          <a:endParaRPr lang="en-US" sz="2400" b="1" dirty="0"/>
        </a:p>
      </dgm:t>
    </dgm:pt>
    <dgm:pt modelId="{C42116E8-AC5D-43BB-B23B-2DC0FB956E18}" type="sibTrans" cxnId="{DF324F86-71D7-4B2D-A36D-601FAEE72821}">
      <dgm:prSet/>
      <dgm:spPr/>
      <dgm:t>
        <a:bodyPr/>
        <a:lstStyle/>
        <a:p>
          <a:endParaRPr lang="en-US" sz="1400"/>
        </a:p>
      </dgm:t>
    </dgm:pt>
    <dgm:pt modelId="{FCEBBA78-C9F4-40F1-BD06-64C278FF0F94}" type="parTrans" cxnId="{DF324F86-71D7-4B2D-A36D-601FAEE72821}">
      <dgm:prSet/>
      <dgm:spPr/>
      <dgm:t>
        <a:bodyPr/>
        <a:lstStyle/>
        <a:p>
          <a:endParaRPr lang="en-US" sz="1400"/>
        </a:p>
      </dgm:t>
    </dgm:pt>
    <dgm:pt modelId="{3A32B1CB-188F-4870-827D-2BD28001D563}">
      <dgm:prSet phldrT="[Text]"/>
      <dgm:spPr/>
      <dgm:t>
        <a:bodyPr/>
        <a:lstStyle/>
        <a:p>
          <a:endParaRPr lang="en-US" dirty="0"/>
        </a:p>
      </dgm:t>
    </dgm:pt>
    <dgm:pt modelId="{CE6EC2F9-ABD5-4474-AFF0-FA7D98B271CD}" type="parTrans" cxnId="{A5D973E2-B2A2-4DE8-8105-216E7C9F47EC}">
      <dgm:prSet/>
      <dgm:spPr/>
      <dgm:t>
        <a:bodyPr/>
        <a:lstStyle/>
        <a:p>
          <a:endParaRPr lang="en-US"/>
        </a:p>
      </dgm:t>
    </dgm:pt>
    <dgm:pt modelId="{1A80A28A-FFA5-4418-8815-5CFA31E613E1}" type="sibTrans" cxnId="{A5D973E2-B2A2-4DE8-8105-216E7C9F47EC}">
      <dgm:prSet/>
      <dgm:spPr/>
      <dgm:t>
        <a:bodyPr/>
        <a:lstStyle/>
        <a:p>
          <a:endParaRPr lang="en-US"/>
        </a:p>
      </dgm:t>
    </dgm:pt>
    <dgm:pt modelId="{0DB0416A-946D-432B-97E9-A32A12735CC0}">
      <dgm:prSet/>
      <dgm:spPr/>
      <dgm:t>
        <a:bodyPr/>
        <a:lstStyle/>
        <a:p>
          <a:endParaRPr lang="en-US" b="0" i="0" dirty="0"/>
        </a:p>
      </dgm:t>
    </dgm:pt>
    <dgm:pt modelId="{926BEEC3-1E58-48A8-B8EC-8C7C856775F2}" type="parTrans" cxnId="{8914DBF5-4F6C-4F30-A5DF-345320C7E4E6}">
      <dgm:prSet/>
      <dgm:spPr/>
      <dgm:t>
        <a:bodyPr/>
        <a:lstStyle/>
        <a:p>
          <a:endParaRPr lang="en-US"/>
        </a:p>
      </dgm:t>
    </dgm:pt>
    <dgm:pt modelId="{FF29F3FA-3B37-45A6-8607-1586B20911CD}" type="sibTrans" cxnId="{8914DBF5-4F6C-4F30-A5DF-345320C7E4E6}">
      <dgm:prSet/>
      <dgm:spPr/>
      <dgm:t>
        <a:bodyPr/>
        <a:lstStyle/>
        <a:p>
          <a:endParaRPr lang="en-US"/>
        </a:p>
      </dgm:t>
    </dgm:pt>
    <dgm:pt modelId="{2F332915-8ACD-44AC-B6AD-BF530A74C521}">
      <dgm:prSet custT="1"/>
      <dgm:spPr/>
      <dgm:t>
        <a:bodyPr/>
        <a:lstStyle/>
        <a:p>
          <a:r>
            <a:rPr lang="en-IN" sz="2400" b="1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Take a sample of a dataset to make stock price predictions using the LSTM model</a:t>
          </a:r>
          <a:endParaRPr lang="en-IN" sz="2400" b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587AAB-E61B-4A49-891B-C37542B6DE64}" type="parTrans" cxnId="{9BF3A938-90EA-49B3-9DF3-DAADEE81CF3F}">
      <dgm:prSet/>
      <dgm:spPr/>
      <dgm:t>
        <a:bodyPr/>
        <a:lstStyle/>
        <a:p>
          <a:endParaRPr lang="en-IN"/>
        </a:p>
      </dgm:t>
    </dgm:pt>
    <dgm:pt modelId="{18EC5115-6DAC-4C3D-B636-A3C2B4FCFBF4}" type="sibTrans" cxnId="{9BF3A938-90EA-49B3-9DF3-DAADEE81CF3F}">
      <dgm:prSet/>
      <dgm:spPr/>
      <dgm:t>
        <a:bodyPr/>
        <a:lstStyle/>
        <a:p>
          <a:endParaRPr lang="en-IN"/>
        </a:p>
      </dgm:t>
    </dgm:pt>
    <dgm:pt modelId="{07E3FFDE-3CF5-45E5-8A47-E0BD348D4908}" type="pres">
      <dgm:prSet presAssocID="{8B66A348-D18C-4427-9084-E20FACF6BDCD}" presName="linear" presStyleCnt="0">
        <dgm:presLayoutVars>
          <dgm:animLvl val="lvl"/>
          <dgm:resizeHandles val="exact"/>
        </dgm:presLayoutVars>
      </dgm:prSet>
      <dgm:spPr/>
    </dgm:pt>
    <dgm:pt modelId="{C11090B4-A009-4EDA-BCF7-E98593145BF2}" type="pres">
      <dgm:prSet presAssocID="{D0DEE188-9E30-47CF-B028-55C0DA79D896}" presName="parentText" presStyleLbl="node1" presStyleIdx="0" presStyleCnt="2" custLinFactNeighborY="-3264">
        <dgm:presLayoutVars>
          <dgm:chMax val="0"/>
          <dgm:bulletEnabled val="1"/>
        </dgm:presLayoutVars>
      </dgm:prSet>
      <dgm:spPr/>
    </dgm:pt>
    <dgm:pt modelId="{1F68F901-2BBC-46BC-A88E-B5B3417E8060}" type="pres">
      <dgm:prSet presAssocID="{D0DEE188-9E30-47CF-B028-55C0DA79D896}" presName="childText" presStyleLbl="revTx" presStyleIdx="0" presStyleCnt="1">
        <dgm:presLayoutVars>
          <dgm:bulletEnabled val="1"/>
        </dgm:presLayoutVars>
      </dgm:prSet>
      <dgm:spPr/>
    </dgm:pt>
    <dgm:pt modelId="{D662157B-D245-4CC9-9746-B191C4441568}" type="pres">
      <dgm:prSet presAssocID="{2F332915-8ACD-44AC-B6AD-BF530A74C52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BF3A938-90EA-49B3-9DF3-DAADEE81CF3F}" srcId="{8B66A348-D18C-4427-9084-E20FACF6BDCD}" destId="{2F332915-8ACD-44AC-B6AD-BF530A74C521}" srcOrd="1" destOrd="0" parTransId="{AE587AAB-E61B-4A49-891B-C37542B6DE64}" sibTransId="{18EC5115-6DAC-4C3D-B636-A3C2B4FCFBF4}"/>
    <dgm:cxn modelId="{DF324F86-71D7-4B2D-A36D-601FAEE72821}" srcId="{8B66A348-D18C-4427-9084-E20FACF6BDCD}" destId="{D0DEE188-9E30-47CF-B028-55C0DA79D896}" srcOrd="0" destOrd="0" parTransId="{FCEBBA78-C9F4-40F1-BD06-64C278FF0F94}" sibTransId="{C42116E8-AC5D-43BB-B23B-2DC0FB956E18}"/>
    <dgm:cxn modelId="{0F58A887-229A-4E13-BEF7-1EE93E32B56F}" type="presOf" srcId="{3A32B1CB-188F-4870-827D-2BD28001D563}" destId="{1F68F901-2BBC-46BC-A88E-B5B3417E8060}" srcOrd="0" destOrd="0" presId="urn:microsoft.com/office/officeart/2005/8/layout/vList2"/>
    <dgm:cxn modelId="{3AB9DA89-95D8-4420-84E8-3F33FADF38D9}" type="presOf" srcId="{2F332915-8ACD-44AC-B6AD-BF530A74C521}" destId="{D662157B-D245-4CC9-9746-B191C4441568}" srcOrd="0" destOrd="0" presId="urn:microsoft.com/office/officeart/2005/8/layout/vList2"/>
    <dgm:cxn modelId="{F28BE08A-DBC5-409F-BFE5-E3414E8337F4}" type="presOf" srcId="{8B66A348-D18C-4427-9084-E20FACF6BDCD}" destId="{07E3FFDE-3CF5-45E5-8A47-E0BD348D4908}" srcOrd="0" destOrd="0" presId="urn:microsoft.com/office/officeart/2005/8/layout/vList2"/>
    <dgm:cxn modelId="{FD8C0C8F-D112-4BCD-8D22-7FA380152E0B}" type="presOf" srcId="{0DB0416A-946D-432B-97E9-A32A12735CC0}" destId="{1F68F901-2BBC-46BC-A88E-B5B3417E8060}" srcOrd="0" destOrd="1" presId="urn:microsoft.com/office/officeart/2005/8/layout/vList2"/>
    <dgm:cxn modelId="{CB7240C0-1B21-4825-9AC4-4CF1CD8EF6BA}" type="presOf" srcId="{D0DEE188-9E30-47CF-B028-55C0DA79D896}" destId="{C11090B4-A009-4EDA-BCF7-E98593145BF2}" srcOrd="0" destOrd="0" presId="urn:microsoft.com/office/officeart/2005/8/layout/vList2"/>
    <dgm:cxn modelId="{A5D973E2-B2A2-4DE8-8105-216E7C9F47EC}" srcId="{D0DEE188-9E30-47CF-B028-55C0DA79D896}" destId="{3A32B1CB-188F-4870-827D-2BD28001D563}" srcOrd="0" destOrd="0" parTransId="{CE6EC2F9-ABD5-4474-AFF0-FA7D98B271CD}" sibTransId="{1A80A28A-FFA5-4418-8815-5CFA31E613E1}"/>
    <dgm:cxn modelId="{8914DBF5-4F6C-4F30-A5DF-345320C7E4E6}" srcId="{D0DEE188-9E30-47CF-B028-55C0DA79D896}" destId="{0DB0416A-946D-432B-97E9-A32A12735CC0}" srcOrd="1" destOrd="0" parTransId="{926BEEC3-1E58-48A8-B8EC-8C7C856775F2}" sibTransId="{FF29F3FA-3B37-45A6-8607-1586B20911CD}"/>
    <dgm:cxn modelId="{FBF7528B-D929-43DD-836E-FA7645D42EC7}" type="presParOf" srcId="{07E3FFDE-3CF5-45E5-8A47-E0BD348D4908}" destId="{C11090B4-A009-4EDA-BCF7-E98593145BF2}" srcOrd="0" destOrd="0" presId="urn:microsoft.com/office/officeart/2005/8/layout/vList2"/>
    <dgm:cxn modelId="{B8CCF4F9-8A67-4D9A-B467-9485E4943795}" type="presParOf" srcId="{07E3FFDE-3CF5-45E5-8A47-E0BD348D4908}" destId="{1F68F901-2BBC-46BC-A88E-B5B3417E8060}" srcOrd="1" destOrd="0" presId="urn:microsoft.com/office/officeart/2005/8/layout/vList2"/>
    <dgm:cxn modelId="{99C90738-0A3C-47B4-A74E-CE529ABC438C}" type="presParOf" srcId="{07E3FFDE-3CF5-45E5-8A47-E0BD348D4908}" destId="{D662157B-D245-4CC9-9746-B191C444156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F02DB3F-3131-4B0A-9D1F-4F22533E129D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0345A7-9CD6-4CF6-AB05-F6A4E57E7F3B}">
      <dgm:prSet phldrT="[Text]"/>
      <dgm:spPr/>
      <dgm:t>
        <a:bodyPr/>
        <a:lstStyle/>
        <a:p>
          <a:r>
            <a:rPr lang="en-US" dirty="0"/>
            <a:t>Credit Card Default Problem (DEMO)</a:t>
          </a:r>
        </a:p>
      </dgm:t>
    </dgm:pt>
    <dgm:pt modelId="{D72F6F2E-B0DD-4F10-AC74-57A7963B23FD}" type="parTrans" cxnId="{85316F2E-7EFA-46A2-B146-059A6CACD37D}">
      <dgm:prSet/>
      <dgm:spPr/>
      <dgm:t>
        <a:bodyPr/>
        <a:lstStyle/>
        <a:p>
          <a:endParaRPr lang="en-US"/>
        </a:p>
      </dgm:t>
    </dgm:pt>
    <dgm:pt modelId="{C65BB8B5-0C13-4E8D-A642-215BE329325F}" type="sibTrans" cxnId="{85316F2E-7EFA-46A2-B146-059A6CACD37D}">
      <dgm:prSet/>
      <dgm:spPr/>
      <dgm:t>
        <a:bodyPr/>
        <a:lstStyle/>
        <a:p>
          <a:endParaRPr lang="en-US"/>
        </a:p>
      </dgm:t>
    </dgm:pt>
    <dgm:pt modelId="{C7F0B30C-92F2-4D85-A23B-2143840EB47B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Problem Overview</a:t>
          </a:r>
        </a:p>
      </dgm:t>
    </dgm:pt>
    <dgm:pt modelId="{6132ED03-A95F-40E9-9E51-0FD167537849}" type="parTrans" cxnId="{1404D9BF-2771-4FA0-8320-7D4E88E40F62}">
      <dgm:prSet/>
      <dgm:spPr/>
      <dgm:t>
        <a:bodyPr/>
        <a:lstStyle/>
        <a:p>
          <a:endParaRPr lang="en-US"/>
        </a:p>
      </dgm:t>
    </dgm:pt>
    <dgm:pt modelId="{514A84D1-0C07-4EF6-A5A3-2FA0CF11358E}" type="sibTrans" cxnId="{1404D9BF-2771-4FA0-8320-7D4E88E40F62}">
      <dgm:prSet/>
      <dgm:spPr/>
      <dgm:t>
        <a:bodyPr/>
        <a:lstStyle/>
        <a:p>
          <a:endParaRPr lang="en-US"/>
        </a:p>
      </dgm:t>
    </dgm:pt>
    <dgm:pt modelId="{C6673FA0-74AF-4023-A7BC-41B62825F85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Dataset Overview</a:t>
          </a:r>
        </a:p>
      </dgm:t>
    </dgm:pt>
    <dgm:pt modelId="{AF510338-A4A0-4AE7-9AB6-14464A44507A}" type="parTrans" cxnId="{F0ED87D6-2565-4FE4-B7C5-F0E02B97EDA5}">
      <dgm:prSet/>
      <dgm:spPr/>
      <dgm:t>
        <a:bodyPr/>
        <a:lstStyle/>
        <a:p>
          <a:endParaRPr lang="en-US"/>
        </a:p>
      </dgm:t>
    </dgm:pt>
    <dgm:pt modelId="{B41AF60F-DB48-40EA-81B6-CBD2854BA490}" type="sibTrans" cxnId="{F0ED87D6-2565-4FE4-B7C5-F0E02B97EDA5}">
      <dgm:prSet/>
      <dgm:spPr/>
      <dgm:t>
        <a:bodyPr/>
        <a:lstStyle/>
        <a:p>
          <a:endParaRPr lang="en-US"/>
        </a:p>
      </dgm:t>
    </dgm:pt>
    <dgm:pt modelId="{E188B529-1BF3-4248-B377-1C39D44792A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Data Preparation</a:t>
          </a:r>
        </a:p>
      </dgm:t>
    </dgm:pt>
    <dgm:pt modelId="{88FB1EEB-FCFC-466D-8798-0B68E21BA647}" type="parTrans" cxnId="{39FBD88A-1AF2-4C13-8281-8EE20FFABE32}">
      <dgm:prSet/>
      <dgm:spPr/>
      <dgm:t>
        <a:bodyPr/>
        <a:lstStyle/>
        <a:p>
          <a:endParaRPr lang="en-US"/>
        </a:p>
      </dgm:t>
    </dgm:pt>
    <dgm:pt modelId="{4E14CB62-ECC3-4E92-B816-FDD0C24D0C6B}" type="sibTrans" cxnId="{39FBD88A-1AF2-4C13-8281-8EE20FFABE32}">
      <dgm:prSet/>
      <dgm:spPr/>
      <dgm:t>
        <a:bodyPr/>
        <a:lstStyle/>
        <a:p>
          <a:endParaRPr lang="en-US"/>
        </a:p>
      </dgm:t>
    </dgm:pt>
    <dgm:pt modelId="{20EDBE36-5D25-401F-B22B-BB2F7A4C00F9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Proposed Models</a:t>
          </a:r>
        </a:p>
      </dgm:t>
    </dgm:pt>
    <dgm:pt modelId="{62ADBCC0-6F41-404A-8C2C-AB648BED0698}" type="parTrans" cxnId="{311B071A-E4A1-40B3-9159-2091E78729BD}">
      <dgm:prSet/>
      <dgm:spPr/>
      <dgm:t>
        <a:bodyPr/>
        <a:lstStyle/>
        <a:p>
          <a:endParaRPr lang="en-US"/>
        </a:p>
      </dgm:t>
    </dgm:pt>
    <dgm:pt modelId="{5870FC1B-1A61-4533-8D30-181B5977C2B8}" type="sibTrans" cxnId="{311B071A-E4A1-40B3-9159-2091E78729BD}">
      <dgm:prSet/>
      <dgm:spPr/>
      <dgm:t>
        <a:bodyPr/>
        <a:lstStyle/>
        <a:p>
          <a:endParaRPr lang="en-US"/>
        </a:p>
      </dgm:t>
    </dgm:pt>
    <dgm:pt modelId="{E47BB3D7-D15A-4F7F-B2DC-18CDD60C7F09}">
      <dgm:prSet phldrT="[Text]"/>
      <dgm:spPr/>
      <dgm:t>
        <a:bodyPr/>
        <a:lstStyle/>
        <a:p>
          <a:r>
            <a:rPr lang="en-US" dirty="0">
              <a:highlight>
                <a:srgbClr val="000080"/>
              </a:highlight>
            </a:rPr>
            <a:t>Evaluation</a:t>
          </a:r>
        </a:p>
      </dgm:t>
    </dgm:pt>
    <dgm:pt modelId="{74390031-2000-45AA-AA2C-BB43C8D79809}" type="parTrans" cxnId="{56B023CC-6E2E-40E8-847C-99734B190F72}">
      <dgm:prSet/>
      <dgm:spPr/>
      <dgm:t>
        <a:bodyPr/>
        <a:lstStyle/>
        <a:p>
          <a:endParaRPr lang="en-US"/>
        </a:p>
      </dgm:t>
    </dgm:pt>
    <dgm:pt modelId="{BB974ED0-D0D3-42E1-87F3-1AF482BF853E}" type="sibTrans" cxnId="{56B023CC-6E2E-40E8-847C-99734B190F72}">
      <dgm:prSet/>
      <dgm:spPr/>
      <dgm:t>
        <a:bodyPr/>
        <a:lstStyle/>
        <a:p>
          <a:endParaRPr lang="en-US"/>
        </a:p>
      </dgm:t>
    </dgm:pt>
    <dgm:pt modelId="{FB3DFA73-4814-4E29-AB0A-3D47A1FFC5D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0520AF47-8FBF-4FEF-A70F-BB22F8957AF7}" type="parTrans" cxnId="{D80CCBA6-FE78-44A2-B4D2-2D147958F299}">
      <dgm:prSet/>
      <dgm:spPr/>
      <dgm:t>
        <a:bodyPr/>
        <a:lstStyle/>
        <a:p>
          <a:endParaRPr lang="en-US"/>
        </a:p>
      </dgm:t>
    </dgm:pt>
    <dgm:pt modelId="{B6525D0D-5AD2-4220-901C-BB8A2834682D}" type="sibTrans" cxnId="{D80CCBA6-FE78-44A2-B4D2-2D147958F299}">
      <dgm:prSet/>
      <dgm:spPr/>
      <dgm:t>
        <a:bodyPr/>
        <a:lstStyle/>
        <a:p>
          <a:endParaRPr lang="en-US"/>
        </a:p>
      </dgm:t>
    </dgm:pt>
    <dgm:pt modelId="{99AEA9A9-DDC7-4ABC-BC56-27B4F3FEA814}" type="pres">
      <dgm:prSet presAssocID="{6F02DB3F-3131-4B0A-9D1F-4F22533E129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9EE4D91-F348-4EDC-B786-D094E937BCC9}" type="pres">
      <dgm:prSet presAssocID="{D50345A7-9CD6-4CF6-AB05-F6A4E57E7F3B}" presName="Parent" presStyleLbl="node0" presStyleIdx="0" presStyleCnt="1">
        <dgm:presLayoutVars>
          <dgm:chMax val="6"/>
          <dgm:chPref val="6"/>
        </dgm:presLayoutVars>
      </dgm:prSet>
      <dgm:spPr/>
    </dgm:pt>
    <dgm:pt modelId="{4C52AB7E-3E70-4C87-845F-40402AAF2E80}" type="pres">
      <dgm:prSet presAssocID="{C7F0B30C-92F2-4D85-A23B-2143840EB47B}" presName="Accent1" presStyleCnt="0"/>
      <dgm:spPr/>
    </dgm:pt>
    <dgm:pt modelId="{448ADB45-3B3A-4C65-9C97-F3A95F99B7E2}" type="pres">
      <dgm:prSet presAssocID="{C7F0B30C-92F2-4D85-A23B-2143840EB47B}" presName="Accent" presStyleLbl="bgShp" presStyleIdx="0" presStyleCnt="6"/>
      <dgm:spPr/>
    </dgm:pt>
    <dgm:pt modelId="{BB7A420C-65F2-4391-A785-1F2E84D6C4FD}" type="pres">
      <dgm:prSet presAssocID="{C7F0B30C-92F2-4D85-A23B-2143840EB47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8A022A3-73AB-47B7-AB2F-56A0D37D926D}" type="pres">
      <dgm:prSet presAssocID="{C6673FA0-74AF-4023-A7BC-41B62825F854}" presName="Accent2" presStyleCnt="0"/>
      <dgm:spPr/>
    </dgm:pt>
    <dgm:pt modelId="{FCA1AD58-F836-4152-BBAA-E1F99B0624F7}" type="pres">
      <dgm:prSet presAssocID="{C6673FA0-74AF-4023-A7BC-41B62825F854}" presName="Accent" presStyleLbl="bgShp" presStyleIdx="1" presStyleCnt="6"/>
      <dgm:spPr/>
    </dgm:pt>
    <dgm:pt modelId="{234B4EA4-8E25-4C35-921E-884B24B340E7}" type="pres">
      <dgm:prSet presAssocID="{C6673FA0-74AF-4023-A7BC-41B62825F85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85AEE84-4B68-4CD1-ADAB-DC11F1C6BBBF}" type="pres">
      <dgm:prSet presAssocID="{E188B529-1BF3-4248-B377-1C39D44792A7}" presName="Accent3" presStyleCnt="0"/>
      <dgm:spPr/>
    </dgm:pt>
    <dgm:pt modelId="{8E60D092-4CDD-4782-A616-0D2B706D8773}" type="pres">
      <dgm:prSet presAssocID="{E188B529-1BF3-4248-B377-1C39D44792A7}" presName="Accent" presStyleLbl="bgShp" presStyleIdx="2" presStyleCnt="6"/>
      <dgm:spPr/>
    </dgm:pt>
    <dgm:pt modelId="{AD735A62-A82D-408F-9BDA-6CC5504193D9}" type="pres">
      <dgm:prSet presAssocID="{E188B529-1BF3-4248-B377-1C39D44792A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5841A3F-3B0A-46B8-A37D-1269804A136F}" type="pres">
      <dgm:prSet presAssocID="{20EDBE36-5D25-401F-B22B-BB2F7A4C00F9}" presName="Accent4" presStyleCnt="0"/>
      <dgm:spPr/>
    </dgm:pt>
    <dgm:pt modelId="{F3F7947D-1ED5-40FB-BAF1-3DB2C3179022}" type="pres">
      <dgm:prSet presAssocID="{20EDBE36-5D25-401F-B22B-BB2F7A4C00F9}" presName="Accent" presStyleLbl="bgShp" presStyleIdx="3" presStyleCnt="6"/>
      <dgm:spPr/>
    </dgm:pt>
    <dgm:pt modelId="{F9B7FB62-23BB-4439-93E0-8A8CE36F6214}" type="pres">
      <dgm:prSet presAssocID="{20EDBE36-5D25-401F-B22B-BB2F7A4C00F9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1BD01F-9157-4953-925B-E20A0CB99F86}" type="pres">
      <dgm:prSet presAssocID="{E47BB3D7-D15A-4F7F-B2DC-18CDD60C7F09}" presName="Accent5" presStyleCnt="0"/>
      <dgm:spPr/>
    </dgm:pt>
    <dgm:pt modelId="{F391A461-81CB-410C-95EC-3C6826795890}" type="pres">
      <dgm:prSet presAssocID="{E47BB3D7-D15A-4F7F-B2DC-18CDD60C7F09}" presName="Accent" presStyleLbl="bgShp" presStyleIdx="4" presStyleCnt="6"/>
      <dgm:spPr/>
    </dgm:pt>
    <dgm:pt modelId="{96B40FA1-6A33-4207-91BE-81C04D5B121E}" type="pres">
      <dgm:prSet presAssocID="{E47BB3D7-D15A-4F7F-B2DC-18CDD60C7F09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52680FF-F999-49BD-9EC8-AB3BADDF9DF5}" type="pres">
      <dgm:prSet presAssocID="{FB3DFA73-4814-4E29-AB0A-3D47A1FFC5DB}" presName="Accent6" presStyleCnt="0"/>
      <dgm:spPr/>
    </dgm:pt>
    <dgm:pt modelId="{74B13941-6D34-4585-918E-27065B058104}" type="pres">
      <dgm:prSet presAssocID="{FB3DFA73-4814-4E29-AB0A-3D47A1FFC5DB}" presName="Accent" presStyleLbl="bgShp" presStyleIdx="5" presStyleCnt="6"/>
      <dgm:spPr/>
    </dgm:pt>
    <dgm:pt modelId="{63EE46C9-6586-4EA8-8906-6E930146170B}" type="pres">
      <dgm:prSet presAssocID="{FB3DFA73-4814-4E29-AB0A-3D47A1FFC5DB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F8B10E-AEFA-4BA5-99FD-6DAF5CEA160F}" type="presOf" srcId="{D50345A7-9CD6-4CF6-AB05-F6A4E57E7F3B}" destId="{99EE4D91-F348-4EDC-B786-D094E937BCC9}" srcOrd="0" destOrd="0" presId="urn:microsoft.com/office/officeart/2011/layout/HexagonRadial"/>
    <dgm:cxn modelId="{311B071A-E4A1-40B3-9159-2091E78729BD}" srcId="{D50345A7-9CD6-4CF6-AB05-F6A4E57E7F3B}" destId="{20EDBE36-5D25-401F-B22B-BB2F7A4C00F9}" srcOrd="3" destOrd="0" parTransId="{62ADBCC0-6F41-404A-8C2C-AB648BED0698}" sibTransId="{5870FC1B-1A61-4533-8D30-181B5977C2B8}"/>
    <dgm:cxn modelId="{F5F8E42B-BDD8-479C-9A74-632B9084640E}" type="presOf" srcId="{C7F0B30C-92F2-4D85-A23B-2143840EB47B}" destId="{BB7A420C-65F2-4391-A785-1F2E84D6C4FD}" srcOrd="0" destOrd="0" presId="urn:microsoft.com/office/officeart/2011/layout/HexagonRadial"/>
    <dgm:cxn modelId="{85316F2E-7EFA-46A2-B146-059A6CACD37D}" srcId="{6F02DB3F-3131-4B0A-9D1F-4F22533E129D}" destId="{D50345A7-9CD6-4CF6-AB05-F6A4E57E7F3B}" srcOrd="0" destOrd="0" parTransId="{D72F6F2E-B0DD-4F10-AC74-57A7963B23FD}" sibTransId="{C65BB8B5-0C13-4E8D-A642-215BE329325F}"/>
    <dgm:cxn modelId="{4C8A324C-8F88-42F3-885B-AF437E5BA73E}" type="presOf" srcId="{FB3DFA73-4814-4E29-AB0A-3D47A1FFC5DB}" destId="{63EE46C9-6586-4EA8-8906-6E930146170B}" srcOrd="0" destOrd="0" presId="urn:microsoft.com/office/officeart/2011/layout/HexagonRadial"/>
    <dgm:cxn modelId="{39FBD88A-1AF2-4C13-8281-8EE20FFABE32}" srcId="{D50345A7-9CD6-4CF6-AB05-F6A4E57E7F3B}" destId="{E188B529-1BF3-4248-B377-1C39D44792A7}" srcOrd="2" destOrd="0" parTransId="{88FB1EEB-FCFC-466D-8798-0B68E21BA647}" sibTransId="{4E14CB62-ECC3-4E92-B816-FDD0C24D0C6B}"/>
    <dgm:cxn modelId="{D80CCBA6-FE78-44A2-B4D2-2D147958F299}" srcId="{D50345A7-9CD6-4CF6-AB05-F6A4E57E7F3B}" destId="{FB3DFA73-4814-4E29-AB0A-3D47A1FFC5DB}" srcOrd="5" destOrd="0" parTransId="{0520AF47-8FBF-4FEF-A70F-BB22F8957AF7}" sibTransId="{B6525D0D-5AD2-4220-901C-BB8A2834682D}"/>
    <dgm:cxn modelId="{B0AD3BB0-BE92-4CA7-AD4A-8BDF2214698C}" type="presOf" srcId="{C6673FA0-74AF-4023-A7BC-41B62825F854}" destId="{234B4EA4-8E25-4C35-921E-884B24B340E7}" srcOrd="0" destOrd="0" presId="urn:microsoft.com/office/officeart/2011/layout/HexagonRadial"/>
    <dgm:cxn modelId="{2E518DBB-1209-4045-A27E-A8F500F15883}" type="presOf" srcId="{20EDBE36-5D25-401F-B22B-BB2F7A4C00F9}" destId="{F9B7FB62-23BB-4439-93E0-8A8CE36F6214}" srcOrd="0" destOrd="0" presId="urn:microsoft.com/office/officeart/2011/layout/HexagonRadial"/>
    <dgm:cxn modelId="{77F946BD-B9F3-4826-A13B-4190A131DE5F}" type="presOf" srcId="{E188B529-1BF3-4248-B377-1C39D44792A7}" destId="{AD735A62-A82D-408F-9BDA-6CC5504193D9}" srcOrd="0" destOrd="0" presId="urn:microsoft.com/office/officeart/2011/layout/HexagonRadial"/>
    <dgm:cxn modelId="{715719BF-EE07-4DF2-8D7F-1DAAAE6BCF60}" type="presOf" srcId="{E47BB3D7-D15A-4F7F-B2DC-18CDD60C7F09}" destId="{96B40FA1-6A33-4207-91BE-81C04D5B121E}" srcOrd="0" destOrd="0" presId="urn:microsoft.com/office/officeart/2011/layout/HexagonRadial"/>
    <dgm:cxn modelId="{1404D9BF-2771-4FA0-8320-7D4E88E40F62}" srcId="{D50345A7-9CD6-4CF6-AB05-F6A4E57E7F3B}" destId="{C7F0B30C-92F2-4D85-A23B-2143840EB47B}" srcOrd="0" destOrd="0" parTransId="{6132ED03-A95F-40E9-9E51-0FD167537849}" sibTransId="{514A84D1-0C07-4EF6-A5A3-2FA0CF11358E}"/>
    <dgm:cxn modelId="{56B023CC-6E2E-40E8-847C-99734B190F72}" srcId="{D50345A7-9CD6-4CF6-AB05-F6A4E57E7F3B}" destId="{E47BB3D7-D15A-4F7F-B2DC-18CDD60C7F09}" srcOrd="4" destOrd="0" parTransId="{74390031-2000-45AA-AA2C-BB43C8D79809}" sibTransId="{BB974ED0-D0D3-42E1-87F3-1AF482BF853E}"/>
    <dgm:cxn modelId="{F0ED87D6-2565-4FE4-B7C5-F0E02B97EDA5}" srcId="{D50345A7-9CD6-4CF6-AB05-F6A4E57E7F3B}" destId="{C6673FA0-74AF-4023-A7BC-41B62825F854}" srcOrd="1" destOrd="0" parTransId="{AF510338-A4A0-4AE7-9AB6-14464A44507A}" sibTransId="{B41AF60F-DB48-40EA-81B6-CBD2854BA490}"/>
    <dgm:cxn modelId="{D6359FE3-B5FD-41EA-A4DD-84C1D5C81B8D}" type="presOf" srcId="{6F02DB3F-3131-4B0A-9D1F-4F22533E129D}" destId="{99AEA9A9-DDC7-4ABC-BC56-27B4F3FEA814}" srcOrd="0" destOrd="0" presId="urn:microsoft.com/office/officeart/2011/layout/HexagonRadial"/>
    <dgm:cxn modelId="{9D9E29EC-80D4-4326-9F0F-F2638F1D5501}" type="presParOf" srcId="{99AEA9A9-DDC7-4ABC-BC56-27B4F3FEA814}" destId="{99EE4D91-F348-4EDC-B786-D094E937BCC9}" srcOrd="0" destOrd="0" presId="urn:microsoft.com/office/officeart/2011/layout/HexagonRadial"/>
    <dgm:cxn modelId="{E5A20E68-49E2-4F30-9622-8F9E17AF85D6}" type="presParOf" srcId="{99AEA9A9-DDC7-4ABC-BC56-27B4F3FEA814}" destId="{4C52AB7E-3E70-4C87-845F-40402AAF2E80}" srcOrd="1" destOrd="0" presId="urn:microsoft.com/office/officeart/2011/layout/HexagonRadial"/>
    <dgm:cxn modelId="{81E20AF7-47BC-457E-907A-AE4825C05D62}" type="presParOf" srcId="{4C52AB7E-3E70-4C87-845F-40402AAF2E80}" destId="{448ADB45-3B3A-4C65-9C97-F3A95F99B7E2}" srcOrd="0" destOrd="0" presId="urn:microsoft.com/office/officeart/2011/layout/HexagonRadial"/>
    <dgm:cxn modelId="{1316439F-1D44-4DFD-B225-E86328EDDCC5}" type="presParOf" srcId="{99AEA9A9-DDC7-4ABC-BC56-27B4F3FEA814}" destId="{BB7A420C-65F2-4391-A785-1F2E84D6C4FD}" srcOrd="2" destOrd="0" presId="urn:microsoft.com/office/officeart/2011/layout/HexagonRadial"/>
    <dgm:cxn modelId="{0EBAD2FD-651F-4C73-9E75-448D81093F72}" type="presParOf" srcId="{99AEA9A9-DDC7-4ABC-BC56-27B4F3FEA814}" destId="{F8A022A3-73AB-47B7-AB2F-56A0D37D926D}" srcOrd="3" destOrd="0" presId="urn:microsoft.com/office/officeart/2011/layout/HexagonRadial"/>
    <dgm:cxn modelId="{E0D4979F-689A-4AEB-B3D9-E606BCAABEB1}" type="presParOf" srcId="{F8A022A3-73AB-47B7-AB2F-56A0D37D926D}" destId="{FCA1AD58-F836-4152-BBAA-E1F99B0624F7}" srcOrd="0" destOrd="0" presId="urn:microsoft.com/office/officeart/2011/layout/HexagonRadial"/>
    <dgm:cxn modelId="{22F82FE3-DA45-4AA4-8234-BCF72546E970}" type="presParOf" srcId="{99AEA9A9-DDC7-4ABC-BC56-27B4F3FEA814}" destId="{234B4EA4-8E25-4C35-921E-884B24B340E7}" srcOrd="4" destOrd="0" presId="urn:microsoft.com/office/officeart/2011/layout/HexagonRadial"/>
    <dgm:cxn modelId="{8ABCA449-0AF7-4FA6-8525-FBFF0C9E8BE3}" type="presParOf" srcId="{99AEA9A9-DDC7-4ABC-BC56-27B4F3FEA814}" destId="{485AEE84-4B68-4CD1-ADAB-DC11F1C6BBBF}" srcOrd="5" destOrd="0" presId="urn:microsoft.com/office/officeart/2011/layout/HexagonRadial"/>
    <dgm:cxn modelId="{0BBBB733-6303-4802-B90E-4ABAD196A2AB}" type="presParOf" srcId="{485AEE84-4B68-4CD1-ADAB-DC11F1C6BBBF}" destId="{8E60D092-4CDD-4782-A616-0D2B706D8773}" srcOrd="0" destOrd="0" presId="urn:microsoft.com/office/officeart/2011/layout/HexagonRadial"/>
    <dgm:cxn modelId="{22365B45-216B-4095-8412-E9C97DD8408A}" type="presParOf" srcId="{99AEA9A9-DDC7-4ABC-BC56-27B4F3FEA814}" destId="{AD735A62-A82D-408F-9BDA-6CC5504193D9}" srcOrd="6" destOrd="0" presId="urn:microsoft.com/office/officeart/2011/layout/HexagonRadial"/>
    <dgm:cxn modelId="{F5703650-E448-46F4-8835-4514EAAAC169}" type="presParOf" srcId="{99AEA9A9-DDC7-4ABC-BC56-27B4F3FEA814}" destId="{E5841A3F-3B0A-46B8-A37D-1269804A136F}" srcOrd="7" destOrd="0" presId="urn:microsoft.com/office/officeart/2011/layout/HexagonRadial"/>
    <dgm:cxn modelId="{98AC8F57-D2FF-4FD4-B5C3-E4A843433B15}" type="presParOf" srcId="{E5841A3F-3B0A-46B8-A37D-1269804A136F}" destId="{F3F7947D-1ED5-40FB-BAF1-3DB2C3179022}" srcOrd="0" destOrd="0" presId="urn:microsoft.com/office/officeart/2011/layout/HexagonRadial"/>
    <dgm:cxn modelId="{399CEFAD-4FD9-48AE-8B64-1405DFFB1EDE}" type="presParOf" srcId="{99AEA9A9-DDC7-4ABC-BC56-27B4F3FEA814}" destId="{F9B7FB62-23BB-4439-93E0-8A8CE36F6214}" srcOrd="8" destOrd="0" presId="urn:microsoft.com/office/officeart/2011/layout/HexagonRadial"/>
    <dgm:cxn modelId="{2C6714FC-82E9-4D61-90FE-FDB8C754BB18}" type="presParOf" srcId="{99AEA9A9-DDC7-4ABC-BC56-27B4F3FEA814}" destId="{181BD01F-9157-4953-925B-E20A0CB99F86}" srcOrd="9" destOrd="0" presId="urn:microsoft.com/office/officeart/2011/layout/HexagonRadial"/>
    <dgm:cxn modelId="{52D5EAD5-A980-4050-AC40-828EB55E1197}" type="presParOf" srcId="{181BD01F-9157-4953-925B-E20A0CB99F86}" destId="{F391A461-81CB-410C-95EC-3C6826795890}" srcOrd="0" destOrd="0" presId="urn:microsoft.com/office/officeart/2011/layout/HexagonRadial"/>
    <dgm:cxn modelId="{CCF8F311-9B72-4A02-8AA5-0B4E7FC75C30}" type="presParOf" srcId="{99AEA9A9-DDC7-4ABC-BC56-27B4F3FEA814}" destId="{96B40FA1-6A33-4207-91BE-81C04D5B121E}" srcOrd="10" destOrd="0" presId="urn:microsoft.com/office/officeart/2011/layout/HexagonRadial"/>
    <dgm:cxn modelId="{5D449030-ADC1-43BE-9B83-A404142E6803}" type="presParOf" srcId="{99AEA9A9-DDC7-4ABC-BC56-27B4F3FEA814}" destId="{B52680FF-F999-49BD-9EC8-AB3BADDF9DF5}" srcOrd="11" destOrd="0" presId="urn:microsoft.com/office/officeart/2011/layout/HexagonRadial"/>
    <dgm:cxn modelId="{0359E40B-6F29-4A59-B6F9-980A5524FBB3}" type="presParOf" srcId="{B52680FF-F999-49BD-9EC8-AB3BADDF9DF5}" destId="{74B13941-6D34-4585-918E-27065B058104}" srcOrd="0" destOrd="0" presId="urn:microsoft.com/office/officeart/2011/layout/HexagonRadial"/>
    <dgm:cxn modelId="{500E7383-4117-4EF0-8614-202F78B9C1ED}" type="presParOf" srcId="{99AEA9A9-DDC7-4ABC-BC56-27B4F3FEA814}" destId="{63EE46C9-6586-4EA8-8906-6E930146170B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02DB3F-3131-4B0A-9D1F-4F22533E129D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0345A7-9CD6-4CF6-AB05-F6A4E57E7F3B}">
      <dgm:prSet phldrT="[Text]"/>
      <dgm:spPr/>
      <dgm:t>
        <a:bodyPr/>
        <a:lstStyle/>
        <a:p>
          <a:r>
            <a:rPr lang="en-US" dirty="0"/>
            <a:t>Stock Price predictor (DEMO)</a:t>
          </a:r>
        </a:p>
      </dgm:t>
    </dgm:pt>
    <dgm:pt modelId="{D72F6F2E-B0DD-4F10-AC74-57A7963B23FD}" type="parTrans" cxnId="{85316F2E-7EFA-46A2-B146-059A6CACD37D}">
      <dgm:prSet/>
      <dgm:spPr/>
      <dgm:t>
        <a:bodyPr/>
        <a:lstStyle/>
        <a:p>
          <a:endParaRPr lang="en-US"/>
        </a:p>
      </dgm:t>
    </dgm:pt>
    <dgm:pt modelId="{C65BB8B5-0C13-4E8D-A642-215BE329325F}" type="sibTrans" cxnId="{85316F2E-7EFA-46A2-B146-059A6CACD37D}">
      <dgm:prSet/>
      <dgm:spPr/>
      <dgm:t>
        <a:bodyPr/>
        <a:lstStyle/>
        <a:p>
          <a:endParaRPr lang="en-US"/>
        </a:p>
      </dgm:t>
    </dgm:pt>
    <dgm:pt modelId="{C7F0B30C-92F2-4D85-A23B-2143840EB47B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 Overview</a:t>
          </a:r>
        </a:p>
      </dgm:t>
    </dgm:pt>
    <dgm:pt modelId="{6132ED03-A95F-40E9-9E51-0FD167537849}" type="parTrans" cxnId="{1404D9BF-2771-4FA0-8320-7D4E88E40F62}">
      <dgm:prSet/>
      <dgm:spPr/>
      <dgm:t>
        <a:bodyPr/>
        <a:lstStyle/>
        <a:p>
          <a:endParaRPr lang="en-US"/>
        </a:p>
      </dgm:t>
    </dgm:pt>
    <dgm:pt modelId="{514A84D1-0C07-4EF6-A5A3-2FA0CF11358E}" type="sibTrans" cxnId="{1404D9BF-2771-4FA0-8320-7D4E88E40F62}">
      <dgm:prSet/>
      <dgm:spPr/>
      <dgm:t>
        <a:bodyPr/>
        <a:lstStyle/>
        <a:p>
          <a:endParaRPr lang="en-US"/>
        </a:p>
      </dgm:t>
    </dgm:pt>
    <dgm:pt modelId="{C6673FA0-74AF-4023-A7BC-41B62825F85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Dataset Overview</a:t>
          </a:r>
        </a:p>
      </dgm:t>
    </dgm:pt>
    <dgm:pt modelId="{AF510338-A4A0-4AE7-9AB6-14464A44507A}" type="parTrans" cxnId="{F0ED87D6-2565-4FE4-B7C5-F0E02B97EDA5}">
      <dgm:prSet/>
      <dgm:spPr/>
      <dgm:t>
        <a:bodyPr/>
        <a:lstStyle/>
        <a:p>
          <a:endParaRPr lang="en-US"/>
        </a:p>
      </dgm:t>
    </dgm:pt>
    <dgm:pt modelId="{B41AF60F-DB48-40EA-81B6-CBD2854BA490}" type="sibTrans" cxnId="{F0ED87D6-2565-4FE4-B7C5-F0E02B97EDA5}">
      <dgm:prSet/>
      <dgm:spPr/>
      <dgm:t>
        <a:bodyPr/>
        <a:lstStyle/>
        <a:p>
          <a:endParaRPr lang="en-US"/>
        </a:p>
      </dgm:t>
    </dgm:pt>
    <dgm:pt modelId="{E188B529-1BF3-4248-B377-1C39D44792A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Data Preparation</a:t>
          </a:r>
        </a:p>
      </dgm:t>
    </dgm:pt>
    <dgm:pt modelId="{88FB1EEB-FCFC-466D-8798-0B68E21BA647}" type="parTrans" cxnId="{39FBD88A-1AF2-4C13-8281-8EE20FFABE32}">
      <dgm:prSet/>
      <dgm:spPr/>
      <dgm:t>
        <a:bodyPr/>
        <a:lstStyle/>
        <a:p>
          <a:endParaRPr lang="en-US"/>
        </a:p>
      </dgm:t>
    </dgm:pt>
    <dgm:pt modelId="{4E14CB62-ECC3-4E92-B816-FDD0C24D0C6B}" type="sibTrans" cxnId="{39FBD88A-1AF2-4C13-8281-8EE20FFABE32}">
      <dgm:prSet/>
      <dgm:spPr/>
      <dgm:t>
        <a:bodyPr/>
        <a:lstStyle/>
        <a:p>
          <a:endParaRPr lang="en-US"/>
        </a:p>
      </dgm:t>
    </dgm:pt>
    <dgm:pt modelId="{20EDBE36-5D25-401F-B22B-BB2F7A4C00F9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Proposed Models</a:t>
          </a:r>
        </a:p>
      </dgm:t>
    </dgm:pt>
    <dgm:pt modelId="{62ADBCC0-6F41-404A-8C2C-AB648BED0698}" type="parTrans" cxnId="{311B071A-E4A1-40B3-9159-2091E78729BD}">
      <dgm:prSet/>
      <dgm:spPr/>
      <dgm:t>
        <a:bodyPr/>
        <a:lstStyle/>
        <a:p>
          <a:endParaRPr lang="en-US"/>
        </a:p>
      </dgm:t>
    </dgm:pt>
    <dgm:pt modelId="{5870FC1B-1A61-4533-8D30-181B5977C2B8}" type="sibTrans" cxnId="{311B071A-E4A1-40B3-9159-2091E78729BD}">
      <dgm:prSet/>
      <dgm:spPr/>
      <dgm:t>
        <a:bodyPr/>
        <a:lstStyle/>
        <a:p>
          <a:endParaRPr lang="en-US"/>
        </a:p>
      </dgm:t>
    </dgm:pt>
    <dgm:pt modelId="{E47BB3D7-D15A-4F7F-B2DC-18CDD60C7F09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Evaluation Process</a:t>
          </a:r>
        </a:p>
      </dgm:t>
    </dgm:pt>
    <dgm:pt modelId="{74390031-2000-45AA-AA2C-BB43C8D79809}" type="parTrans" cxnId="{56B023CC-6E2E-40E8-847C-99734B190F72}">
      <dgm:prSet/>
      <dgm:spPr/>
      <dgm:t>
        <a:bodyPr/>
        <a:lstStyle/>
        <a:p>
          <a:endParaRPr lang="en-US"/>
        </a:p>
      </dgm:t>
    </dgm:pt>
    <dgm:pt modelId="{BB974ED0-D0D3-42E1-87F3-1AF482BF853E}" type="sibTrans" cxnId="{56B023CC-6E2E-40E8-847C-99734B190F72}">
      <dgm:prSet/>
      <dgm:spPr/>
      <dgm:t>
        <a:bodyPr/>
        <a:lstStyle/>
        <a:p>
          <a:endParaRPr lang="en-US"/>
        </a:p>
      </dgm:t>
    </dgm:pt>
    <dgm:pt modelId="{FB3DFA73-4814-4E29-AB0A-3D47A1FFC5D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0520AF47-8FBF-4FEF-A70F-BB22F8957AF7}" type="parTrans" cxnId="{D80CCBA6-FE78-44A2-B4D2-2D147958F299}">
      <dgm:prSet/>
      <dgm:spPr/>
      <dgm:t>
        <a:bodyPr/>
        <a:lstStyle/>
        <a:p>
          <a:endParaRPr lang="en-US"/>
        </a:p>
      </dgm:t>
    </dgm:pt>
    <dgm:pt modelId="{B6525D0D-5AD2-4220-901C-BB8A2834682D}" type="sibTrans" cxnId="{D80CCBA6-FE78-44A2-B4D2-2D147958F299}">
      <dgm:prSet/>
      <dgm:spPr/>
      <dgm:t>
        <a:bodyPr/>
        <a:lstStyle/>
        <a:p>
          <a:endParaRPr lang="en-US"/>
        </a:p>
      </dgm:t>
    </dgm:pt>
    <dgm:pt modelId="{99AEA9A9-DDC7-4ABC-BC56-27B4F3FEA814}" type="pres">
      <dgm:prSet presAssocID="{6F02DB3F-3131-4B0A-9D1F-4F22533E129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9EE4D91-F348-4EDC-B786-D094E937BCC9}" type="pres">
      <dgm:prSet presAssocID="{D50345A7-9CD6-4CF6-AB05-F6A4E57E7F3B}" presName="Parent" presStyleLbl="node0" presStyleIdx="0" presStyleCnt="1">
        <dgm:presLayoutVars>
          <dgm:chMax val="6"/>
          <dgm:chPref val="6"/>
        </dgm:presLayoutVars>
      </dgm:prSet>
      <dgm:spPr/>
    </dgm:pt>
    <dgm:pt modelId="{4C52AB7E-3E70-4C87-845F-40402AAF2E80}" type="pres">
      <dgm:prSet presAssocID="{C7F0B30C-92F2-4D85-A23B-2143840EB47B}" presName="Accent1" presStyleCnt="0"/>
      <dgm:spPr/>
    </dgm:pt>
    <dgm:pt modelId="{448ADB45-3B3A-4C65-9C97-F3A95F99B7E2}" type="pres">
      <dgm:prSet presAssocID="{C7F0B30C-92F2-4D85-A23B-2143840EB47B}" presName="Accent" presStyleLbl="bgShp" presStyleIdx="0" presStyleCnt="6"/>
      <dgm:spPr/>
    </dgm:pt>
    <dgm:pt modelId="{BB7A420C-65F2-4391-A785-1F2E84D6C4FD}" type="pres">
      <dgm:prSet presAssocID="{C7F0B30C-92F2-4D85-A23B-2143840EB47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8A022A3-73AB-47B7-AB2F-56A0D37D926D}" type="pres">
      <dgm:prSet presAssocID="{C6673FA0-74AF-4023-A7BC-41B62825F854}" presName="Accent2" presStyleCnt="0"/>
      <dgm:spPr/>
    </dgm:pt>
    <dgm:pt modelId="{FCA1AD58-F836-4152-BBAA-E1F99B0624F7}" type="pres">
      <dgm:prSet presAssocID="{C6673FA0-74AF-4023-A7BC-41B62825F854}" presName="Accent" presStyleLbl="bgShp" presStyleIdx="1" presStyleCnt="6"/>
      <dgm:spPr/>
    </dgm:pt>
    <dgm:pt modelId="{234B4EA4-8E25-4C35-921E-884B24B340E7}" type="pres">
      <dgm:prSet presAssocID="{C6673FA0-74AF-4023-A7BC-41B62825F85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85AEE84-4B68-4CD1-ADAB-DC11F1C6BBBF}" type="pres">
      <dgm:prSet presAssocID="{E188B529-1BF3-4248-B377-1C39D44792A7}" presName="Accent3" presStyleCnt="0"/>
      <dgm:spPr/>
    </dgm:pt>
    <dgm:pt modelId="{8E60D092-4CDD-4782-A616-0D2B706D8773}" type="pres">
      <dgm:prSet presAssocID="{E188B529-1BF3-4248-B377-1C39D44792A7}" presName="Accent" presStyleLbl="bgShp" presStyleIdx="2" presStyleCnt="6"/>
      <dgm:spPr/>
    </dgm:pt>
    <dgm:pt modelId="{AD735A62-A82D-408F-9BDA-6CC5504193D9}" type="pres">
      <dgm:prSet presAssocID="{E188B529-1BF3-4248-B377-1C39D44792A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5841A3F-3B0A-46B8-A37D-1269804A136F}" type="pres">
      <dgm:prSet presAssocID="{20EDBE36-5D25-401F-B22B-BB2F7A4C00F9}" presName="Accent4" presStyleCnt="0"/>
      <dgm:spPr/>
    </dgm:pt>
    <dgm:pt modelId="{F3F7947D-1ED5-40FB-BAF1-3DB2C3179022}" type="pres">
      <dgm:prSet presAssocID="{20EDBE36-5D25-401F-B22B-BB2F7A4C00F9}" presName="Accent" presStyleLbl="bgShp" presStyleIdx="3" presStyleCnt="6"/>
      <dgm:spPr/>
    </dgm:pt>
    <dgm:pt modelId="{F9B7FB62-23BB-4439-93E0-8A8CE36F6214}" type="pres">
      <dgm:prSet presAssocID="{20EDBE36-5D25-401F-B22B-BB2F7A4C00F9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1BD01F-9157-4953-925B-E20A0CB99F86}" type="pres">
      <dgm:prSet presAssocID="{E47BB3D7-D15A-4F7F-B2DC-18CDD60C7F09}" presName="Accent5" presStyleCnt="0"/>
      <dgm:spPr/>
    </dgm:pt>
    <dgm:pt modelId="{F391A461-81CB-410C-95EC-3C6826795890}" type="pres">
      <dgm:prSet presAssocID="{E47BB3D7-D15A-4F7F-B2DC-18CDD60C7F09}" presName="Accent" presStyleLbl="bgShp" presStyleIdx="4" presStyleCnt="6"/>
      <dgm:spPr/>
    </dgm:pt>
    <dgm:pt modelId="{96B40FA1-6A33-4207-91BE-81C04D5B121E}" type="pres">
      <dgm:prSet presAssocID="{E47BB3D7-D15A-4F7F-B2DC-18CDD60C7F09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52680FF-F999-49BD-9EC8-AB3BADDF9DF5}" type="pres">
      <dgm:prSet presAssocID="{FB3DFA73-4814-4E29-AB0A-3D47A1FFC5DB}" presName="Accent6" presStyleCnt="0"/>
      <dgm:spPr/>
    </dgm:pt>
    <dgm:pt modelId="{74B13941-6D34-4585-918E-27065B058104}" type="pres">
      <dgm:prSet presAssocID="{FB3DFA73-4814-4E29-AB0A-3D47A1FFC5DB}" presName="Accent" presStyleLbl="bgShp" presStyleIdx="5" presStyleCnt="6"/>
      <dgm:spPr/>
    </dgm:pt>
    <dgm:pt modelId="{63EE46C9-6586-4EA8-8906-6E930146170B}" type="pres">
      <dgm:prSet presAssocID="{FB3DFA73-4814-4E29-AB0A-3D47A1FFC5DB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F8B10E-AEFA-4BA5-99FD-6DAF5CEA160F}" type="presOf" srcId="{D50345A7-9CD6-4CF6-AB05-F6A4E57E7F3B}" destId="{99EE4D91-F348-4EDC-B786-D094E937BCC9}" srcOrd="0" destOrd="0" presId="urn:microsoft.com/office/officeart/2011/layout/HexagonRadial"/>
    <dgm:cxn modelId="{311B071A-E4A1-40B3-9159-2091E78729BD}" srcId="{D50345A7-9CD6-4CF6-AB05-F6A4E57E7F3B}" destId="{20EDBE36-5D25-401F-B22B-BB2F7A4C00F9}" srcOrd="3" destOrd="0" parTransId="{62ADBCC0-6F41-404A-8C2C-AB648BED0698}" sibTransId="{5870FC1B-1A61-4533-8D30-181B5977C2B8}"/>
    <dgm:cxn modelId="{F5F8E42B-BDD8-479C-9A74-632B9084640E}" type="presOf" srcId="{C7F0B30C-92F2-4D85-A23B-2143840EB47B}" destId="{BB7A420C-65F2-4391-A785-1F2E84D6C4FD}" srcOrd="0" destOrd="0" presId="urn:microsoft.com/office/officeart/2011/layout/HexagonRadial"/>
    <dgm:cxn modelId="{85316F2E-7EFA-46A2-B146-059A6CACD37D}" srcId="{6F02DB3F-3131-4B0A-9D1F-4F22533E129D}" destId="{D50345A7-9CD6-4CF6-AB05-F6A4E57E7F3B}" srcOrd="0" destOrd="0" parTransId="{D72F6F2E-B0DD-4F10-AC74-57A7963B23FD}" sibTransId="{C65BB8B5-0C13-4E8D-A642-215BE329325F}"/>
    <dgm:cxn modelId="{4C8A324C-8F88-42F3-885B-AF437E5BA73E}" type="presOf" srcId="{FB3DFA73-4814-4E29-AB0A-3D47A1FFC5DB}" destId="{63EE46C9-6586-4EA8-8906-6E930146170B}" srcOrd="0" destOrd="0" presId="urn:microsoft.com/office/officeart/2011/layout/HexagonRadial"/>
    <dgm:cxn modelId="{39FBD88A-1AF2-4C13-8281-8EE20FFABE32}" srcId="{D50345A7-9CD6-4CF6-AB05-F6A4E57E7F3B}" destId="{E188B529-1BF3-4248-B377-1C39D44792A7}" srcOrd="2" destOrd="0" parTransId="{88FB1EEB-FCFC-466D-8798-0B68E21BA647}" sibTransId="{4E14CB62-ECC3-4E92-B816-FDD0C24D0C6B}"/>
    <dgm:cxn modelId="{D80CCBA6-FE78-44A2-B4D2-2D147958F299}" srcId="{D50345A7-9CD6-4CF6-AB05-F6A4E57E7F3B}" destId="{FB3DFA73-4814-4E29-AB0A-3D47A1FFC5DB}" srcOrd="5" destOrd="0" parTransId="{0520AF47-8FBF-4FEF-A70F-BB22F8957AF7}" sibTransId="{B6525D0D-5AD2-4220-901C-BB8A2834682D}"/>
    <dgm:cxn modelId="{B0AD3BB0-BE92-4CA7-AD4A-8BDF2214698C}" type="presOf" srcId="{C6673FA0-74AF-4023-A7BC-41B62825F854}" destId="{234B4EA4-8E25-4C35-921E-884B24B340E7}" srcOrd="0" destOrd="0" presId="urn:microsoft.com/office/officeart/2011/layout/HexagonRadial"/>
    <dgm:cxn modelId="{2E518DBB-1209-4045-A27E-A8F500F15883}" type="presOf" srcId="{20EDBE36-5D25-401F-B22B-BB2F7A4C00F9}" destId="{F9B7FB62-23BB-4439-93E0-8A8CE36F6214}" srcOrd="0" destOrd="0" presId="urn:microsoft.com/office/officeart/2011/layout/HexagonRadial"/>
    <dgm:cxn modelId="{77F946BD-B9F3-4826-A13B-4190A131DE5F}" type="presOf" srcId="{E188B529-1BF3-4248-B377-1C39D44792A7}" destId="{AD735A62-A82D-408F-9BDA-6CC5504193D9}" srcOrd="0" destOrd="0" presId="urn:microsoft.com/office/officeart/2011/layout/HexagonRadial"/>
    <dgm:cxn modelId="{715719BF-EE07-4DF2-8D7F-1DAAAE6BCF60}" type="presOf" srcId="{E47BB3D7-D15A-4F7F-B2DC-18CDD60C7F09}" destId="{96B40FA1-6A33-4207-91BE-81C04D5B121E}" srcOrd="0" destOrd="0" presId="urn:microsoft.com/office/officeart/2011/layout/HexagonRadial"/>
    <dgm:cxn modelId="{1404D9BF-2771-4FA0-8320-7D4E88E40F62}" srcId="{D50345A7-9CD6-4CF6-AB05-F6A4E57E7F3B}" destId="{C7F0B30C-92F2-4D85-A23B-2143840EB47B}" srcOrd="0" destOrd="0" parTransId="{6132ED03-A95F-40E9-9E51-0FD167537849}" sibTransId="{514A84D1-0C07-4EF6-A5A3-2FA0CF11358E}"/>
    <dgm:cxn modelId="{56B023CC-6E2E-40E8-847C-99734B190F72}" srcId="{D50345A7-9CD6-4CF6-AB05-F6A4E57E7F3B}" destId="{E47BB3D7-D15A-4F7F-B2DC-18CDD60C7F09}" srcOrd="4" destOrd="0" parTransId="{74390031-2000-45AA-AA2C-BB43C8D79809}" sibTransId="{BB974ED0-D0D3-42E1-87F3-1AF482BF853E}"/>
    <dgm:cxn modelId="{F0ED87D6-2565-4FE4-B7C5-F0E02B97EDA5}" srcId="{D50345A7-9CD6-4CF6-AB05-F6A4E57E7F3B}" destId="{C6673FA0-74AF-4023-A7BC-41B62825F854}" srcOrd="1" destOrd="0" parTransId="{AF510338-A4A0-4AE7-9AB6-14464A44507A}" sibTransId="{B41AF60F-DB48-40EA-81B6-CBD2854BA490}"/>
    <dgm:cxn modelId="{D6359FE3-B5FD-41EA-A4DD-84C1D5C81B8D}" type="presOf" srcId="{6F02DB3F-3131-4B0A-9D1F-4F22533E129D}" destId="{99AEA9A9-DDC7-4ABC-BC56-27B4F3FEA814}" srcOrd="0" destOrd="0" presId="urn:microsoft.com/office/officeart/2011/layout/HexagonRadial"/>
    <dgm:cxn modelId="{9D9E29EC-80D4-4326-9F0F-F2638F1D5501}" type="presParOf" srcId="{99AEA9A9-DDC7-4ABC-BC56-27B4F3FEA814}" destId="{99EE4D91-F348-4EDC-B786-D094E937BCC9}" srcOrd="0" destOrd="0" presId="urn:microsoft.com/office/officeart/2011/layout/HexagonRadial"/>
    <dgm:cxn modelId="{E5A20E68-49E2-4F30-9622-8F9E17AF85D6}" type="presParOf" srcId="{99AEA9A9-DDC7-4ABC-BC56-27B4F3FEA814}" destId="{4C52AB7E-3E70-4C87-845F-40402AAF2E80}" srcOrd="1" destOrd="0" presId="urn:microsoft.com/office/officeart/2011/layout/HexagonRadial"/>
    <dgm:cxn modelId="{81E20AF7-47BC-457E-907A-AE4825C05D62}" type="presParOf" srcId="{4C52AB7E-3E70-4C87-845F-40402AAF2E80}" destId="{448ADB45-3B3A-4C65-9C97-F3A95F99B7E2}" srcOrd="0" destOrd="0" presId="urn:microsoft.com/office/officeart/2011/layout/HexagonRadial"/>
    <dgm:cxn modelId="{1316439F-1D44-4DFD-B225-E86328EDDCC5}" type="presParOf" srcId="{99AEA9A9-DDC7-4ABC-BC56-27B4F3FEA814}" destId="{BB7A420C-65F2-4391-A785-1F2E84D6C4FD}" srcOrd="2" destOrd="0" presId="urn:microsoft.com/office/officeart/2011/layout/HexagonRadial"/>
    <dgm:cxn modelId="{0EBAD2FD-651F-4C73-9E75-448D81093F72}" type="presParOf" srcId="{99AEA9A9-DDC7-4ABC-BC56-27B4F3FEA814}" destId="{F8A022A3-73AB-47B7-AB2F-56A0D37D926D}" srcOrd="3" destOrd="0" presId="urn:microsoft.com/office/officeart/2011/layout/HexagonRadial"/>
    <dgm:cxn modelId="{E0D4979F-689A-4AEB-B3D9-E606BCAABEB1}" type="presParOf" srcId="{F8A022A3-73AB-47B7-AB2F-56A0D37D926D}" destId="{FCA1AD58-F836-4152-BBAA-E1F99B0624F7}" srcOrd="0" destOrd="0" presId="urn:microsoft.com/office/officeart/2011/layout/HexagonRadial"/>
    <dgm:cxn modelId="{22F82FE3-DA45-4AA4-8234-BCF72546E970}" type="presParOf" srcId="{99AEA9A9-DDC7-4ABC-BC56-27B4F3FEA814}" destId="{234B4EA4-8E25-4C35-921E-884B24B340E7}" srcOrd="4" destOrd="0" presId="urn:microsoft.com/office/officeart/2011/layout/HexagonRadial"/>
    <dgm:cxn modelId="{8ABCA449-0AF7-4FA6-8525-FBFF0C9E8BE3}" type="presParOf" srcId="{99AEA9A9-DDC7-4ABC-BC56-27B4F3FEA814}" destId="{485AEE84-4B68-4CD1-ADAB-DC11F1C6BBBF}" srcOrd="5" destOrd="0" presId="urn:microsoft.com/office/officeart/2011/layout/HexagonRadial"/>
    <dgm:cxn modelId="{0BBBB733-6303-4802-B90E-4ABAD196A2AB}" type="presParOf" srcId="{485AEE84-4B68-4CD1-ADAB-DC11F1C6BBBF}" destId="{8E60D092-4CDD-4782-A616-0D2B706D8773}" srcOrd="0" destOrd="0" presId="urn:microsoft.com/office/officeart/2011/layout/HexagonRadial"/>
    <dgm:cxn modelId="{22365B45-216B-4095-8412-E9C97DD8408A}" type="presParOf" srcId="{99AEA9A9-DDC7-4ABC-BC56-27B4F3FEA814}" destId="{AD735A62-A82D-408F-9BDA-6CC5504193D9}" srcOrd="6" destOrd="0" presId="urn:microsoft.com/office/officeart/2011/layout/HexagonRadial"/>
    <dgm:cxn modelId="{F5703650-E448-46F4-8835-4514EAAAC169}" type="presParOf" srcId="{99AEA9A9-DDC7-4ABC-BC56-27B4F3FEA814}" destId="{E5841A3F-3B0A-46B8-A37D-1269804A136F}" srcOrd="7" destOrd="0" presId="urn:microsoft.com/office/officeart/2011/layout/HexagonRadial"/>
    <dgm:cxn modelId="{98AC8F57-D2FF-4FD4-B5C3-E4A843433B15}" type="presParOf" srcId="{E5841A3F-3B0A-46B8-A37D-1269804A136F}" destId="{F3F7947D-1ED5-40FB-BAF1-3DB2C3179022}" srcOrd="0" destOrd="0" presId="urn:microsoft.com/office/officeart/2011/layout/HexagonRadial"/>
    <dgm:cxn modelId="{399CEFAD-4FD9-48AE-8B64-1405DFFB1EDE}" type="presParOf" srcId="{99AEA9A9-DDC7-4ABC-BC56-27B4F3FEA814}" destId="{F9B7FB62-23BB-4439-93E0-8A8CE36F6214}" srcOrd="8" destOrd="0" presId="urn:microsoft.com/office/officeart/2011/layout/HexagonRadial"/>
    <dgm:cxn modelId="{2C6714FC-82E9-4D61-90FE-FDB8C754BB18}" type="presParOf" srcId="{99AEA9A9-DDC7-4ABC-BC56-27B4F3FEA814}" destId="{181BD01F-9157-4953-925B-E20A0CB99F86}" srcOrd="9" destOrd="0" presId="urn:microsoft.com/office/officeart/2011/layout/HexagonRadial"/>
    <dgm:cxn modelId="{52D5EAD5-A980-4050-AC40-828EB55E1197}" type="presParOf" srcId="{181BD01F-9157-4953-925B-E20A0CB99F86}" destId="{F391A461-81CB-410C-95EC-3C6826795890}" srcOrd="0" destOrd="0" presId="urn:microsoft.com/office/officeart/2011/layout/HexagonRadial"/>
    <dgm:cxn modelId="{CCF8F311-9B72-4A02-8AA5-0B4E7FC75C30}" type="presParOf" srcId="{99AEA9A9-DDC7-4ABC-BC56-27B4F3FEA814}" destId="{96B40FA1-6A33-4207-91BE-81C04D5B121E}" srcOrd="10" destOrd="0" presId="urn:microsoft.com/office/officeart/2011/layout/HexagonRadial"/>
    <dgm:cxn modelId="{5D449030-ADC1-43BE-9B83-A404142E6803}" type="presParOf" srcId="{99AEA9A9-DDC7-4ABC-BC56-27B4F3FEA814}" destId="{B52680FF-F999-49BD-9EC8-AB3BADDF9DF5}" srcOrd="11" destOrd="0" presId="urn:microsoft.com/office/officeart/2011/layout/HexagonRadial"/>
    <dgm:cxn modelId="{0359E40B-6F29-4A59-B6F9-980A5524FBB3}" type="presParOf" srcId="{B52680FF-F999-49BD-9EC8-AB3BADDF9DF5}" destId="{74B13941-6D34-4585-918E-27065B058104}" srcOrd="0" destOrd="0" presId="urn:microsoft.com/office/officeart/2011/layout/HexagonRadial"/>
    <dgm:cxn modelId="{500E7383-4117-4EF0-8614-202F78B9C1ED}" type="presParOf" srcId="{99AEA9A9-DDC7-4ABC-BC56-27B4F3FEA814}" destId="{63EE46C9-6586-4EA8-8906-6E930146170B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F02DB3F-3131-4B0A-9D1F-4F22533E129D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0345A7-9CD6-4CF6-AB05-F6A4E57E7F3B}">
      <dgm:prSet phldrT="[Text]"/>
      <dgm:spPr/>
      <dgm:t>
        <a:bodyPr/>
        <a:lstStyle/>
        <a:p>
          <a:r>
            <a:rPr lang="en-US" dirty="0"/>
            <a:t>Stock price predictor (DEMO)</a:t>
          </a:r>
        </a:p>
      </dgm:t>
    </dgm:pt>
    <dgm:pt modelId="{D72F6F2E-B0DD-4F10-AC74-57A7963B23FD}" type="parTrans" cxnId="{85316F2E-7EFA-46A2-B146-059A6CACD37D}">
      <dgm:prSet/>
      <dgm:spPr/>
      <dgm:t>
        <a:bodyPr/>
        <a:lstStyle/>
        <a:p>
          <a:endParaRPr lang="en-US"/>
        </a:p>
      </dgm:t>
    </dgm:pt>
    <dgm:pt modelId="{C65BB8B5-0C13-4E8D-A642-215BE329325F}" type="sibTrans" cxnId="{85316F2E-7EFA-46A2-B146-059A6CACD37D}">
      <dgm:prSet/>
      <dgm:spPr/>
      <dgm:t>
        <a:bodyPr/>
        <a:lstStyle/>
        <a:p>
          <a:endParaRPr lang="en-US"/>
        </a:p>
      </dgm:t>
    </dgm:pt>
    <dgm:pt modelId="{C7F0B30C-92F2-4D85-A23B-2143840EB47B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 Overview</a:t>
          </a:r>
        </a:p>
      </dgm:t>
    </dgm:pt>
    <dgm:pt modelId="{6132ED03-A95F-40E9-9E51-0FD167537849}" type="parTrans" cxnId="{1404D9BF-2771-4FA0-8320-7D4E88E40F62}">
      <dgm:prSet/>
      <dgm:spPr/>
      <dgm:t>
        <a:bodyPr/>
        <a:lstStyle/>
        <a:p>
          <a:endParaRPr lang="en-US"/>
        </a:p>
      </dgm:t>
    </dgm:pt>
    <dgm:pt modelId="{514A84D1-0C07-4EF6-A5A3-2FA0CF11358E}" type="sibTrans" cxnId="{1404D9BF-2771-4FA0-8320-7D4E88E40F62}">
      <dgm:prSet/>
      <dgm:spPr/>
      <dgm:t>
        <a:bodyPr/>
        <a:lstStyle/>
        <a:p>
          <a:endParaRPr lang="en-US"/>
        </a:p>
      </dgm:t>
    </dgm:pt>
    <dgm:pt modelId="{C6673FA0-74AF-4023-A7BC-41B62825F85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Dataset Overview</a:t>
          </a:r>
        </a:p>
      </dgm:t>
    </dgm:pt>
    <dgm:pt modelId="{AF510338-A4A0-4AE7-9AB6-14464A44507A}" type="parTrans" cxnId="{F0ED87D6-2565-4FE4-B7C5-F0E02B97EDA5}">
      <dgm:prSet/>
      <dgm:spPr/>
      <dgm:t>
        <a:bodyPr/>
        <a:lstStyle/>
        <a:p>
          <a:endParaRPr lang="en-US"/>
        </a:p>
      </dgm:t>
    </dgm:pt>
    <dgm:pt modelId="{B41AF60F-DB48-40EA-81B6-CBD2854BA490}" type="sibTrans" cxnId="{F0ED87D6-2565-4FE4-B7C5-F0E02B97EDA5}">
      <dgm:prSet/>
      <dgm:spPr/>
      <dgm:t>
        <a:bodyPr/>
        <a:lstStyle/>
        <a:p>
          <a:endParaRPr lang="en-US"/>
        </a:p>
      </dgm:t>
    </dgm:pt>
    <dgm:pt modelId="{E188B529-1BF3-4248-B377-1C39D44792A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Data Preparation</a:t>
          </a:r>
        </a:p>
      </dgm:t>
    </dgm:pt>
    <dgm:pt modelId="{88FB1EEB-FCFC-466D-8798-0B68E21BA647}" type="parTrans" cxnId="{39FBD88A-1AF2-4C13-8281-8EE20FFABE32}">
      <dgm:prSet/>
      <dgm:spPr/>
      <dgm:t>
        <a:bodyPr/>
        <a:lstStyle/>
        <a:p>
          <a:endParaRPr lang="en-US"/>
        </a:p>
      </dgm:t>
    </dgm:pt>
    <dgm:pt modelId="{4E14CB62-ECC3-4E92-B816-FDD0C24D0C6B}" type="sibTrans" cxnId="{39FBD88A-1AF2-4C13-8281-8EE20FFABE32}">
      <dgm:prSet/>
      <dgm:spPr/>
      <dgm:t>
        <a:bodyPr/>
        <a:lstStyle/>
        <a:p>
          <a:endParaRPr lang="en-US"/>
        </a:p>
      </dgm:t>
    </dgm:pt>
    <dgm:pt modelId="{20EDBE36-5D25-401F-B22B-BB2F7A4C00F9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Proposed Models</a:t>
          </a:r>
        </a:p>
      </dgm:t>
    </dgm:pt>
    <dgm:pt modelId="{62ADBCC0-6F41-404A-8C2C-AB648BED0698}" type="parTrans" cxnId="{311B071A-E4A1-40B3-9159-2091E78729BD}">
      <dgm:prSet/>
      <dgm:spPr/>
      <dgm:t>
        <a:bodyPr/>
        <a:lstStyle/>
        <a:p>
          <a:endParaRPr lang="en-US"/>
        </a:p>
      </dgm:t>
    </dgm:pt>
    <dgm:pt modelId="{5870FC1B-1A61-4533-8D30-181B5977C2B8}" type="sibTrans" cxnId="{311B071A-E4A1-40B3-9159-2091E78729BD}">
      <dgm:prSet/>
      <dgm:spPr/>
      <dgm:t>
        <a:bodyPr/>
        <a:lstStyle/>
        <a:p>
          <a:endParaRPr lang="en-US"/>
        </a:p>
      </dgm:t>
    </dgm:pt>
    <dgm:pt modelId="{E47BB3D7-D15A-4F7F-B2DC-18CDD60C7F09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Evaluation Process</a:t>
          </a:r>
        </a:p>
      </dgm:t>
    </dgm:pt>
    <dgm:pt modelId="{74390031-2000-45AA-AA2C-BB43C8D79809}" type="parTrans" cxnId="{56B023CC-6E2E-40E8-847C-99734B190F72}">
      <dgm:prSet/>
      <dgm:spPr/>
      <dgm:t>
        <a:bodyPr/>
        <a:lstStyle/>
        <a:p>
          <a:endParaRPr lang="en-US"/>
        </a:p>
      </dgm:t>
    </dgm:pt>
    <dgm:pt modelId="{BB974ED0-D0D3-42E1-87F3-1AF482BF853E}" type="sibTrans" cxnId="{56B023CC-6E2E-40E8-847C-99734B190F72}">
      <dgm:prSet/>
      <dgm:spPr/>
      <dgm:t>
        <a:bodyPr/>
        <a:lstStyle/>
        <a:p>
          <a:endParaRPr lang="en-US"/>
        </a:p>
      </dgm:t>
    </dgm:pt>
    <dgm:pt modelId="{FB3DFA73-4814-4E29-AB0A-3D47A1FFC5DB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Conclusion</a:t>
          </a:r>
        </a:p>
      </dgm:t>
    </dgm:pt>
    <dgm:pt modelId="{0520AF47-8FBF-4FEF-A70F-BB22F8957AF7}" type="parTrans" cxnId="{D80CCBA6-FE78-44A2-B4D2-2D147958F299}">
      <dgm:prSet/>
      <dgm:spPr/>
      <dgm:t>
        <a:bodyPr/>
        <a:lstStyle/>
        <a:p>
          <a:endParaRPr lang="en-US"/>
        </a:p>
      </dgm:t>
    </dgm:pt>
    <dgm:pt modelId="{B6525D0D-5AD2-4220-901C-BB8A2834682D}" type="sibTrans" cxnId="{D80CCBA6-FE78-44A2-B4D2-2D147958F299}">
      <dgm:prSet/>
      <dgm:spPr/>
      <dgm:t>
        <a:bodyPr/>
        <a:lstStyle/>
        <a:p>
          <a:endParaRPr lang="en-US"/>
        </a:p>
      </dgm:t>
    </dgm:pt>
    <dgm:pt modelId="{99AEA9A9-DDC7-4ABC-BC56-27B4F3FEA814}" type="pres">
      <dgm:prSet presAssocID="{6F02DB3F-3131-4B0A-9D1F-4F22533E129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9EE4D91-F348-4EDC-B786-D094E937BCC9}" type="pres">
      <dgm:prSet presAssocID="{D50345A7-9CD6-4CF6-AB05-F6A4E57E7F3B}" presName="Parent" presStyleLbl="node0" presStyleIdx="0" presStyleCnt="1">
        <dgm:presLayoutVars>
          <dgm:chMax val="6"/>
          <dgm:chPref val="6"/>
        </dgm:presLayoutVars>
      </dgm:prSet>
      <dgm:spPr/>
    </dgm:pt>
    <dgm:pt modelId="{4C52AB7E-3E70-4C87-845F-40402AAF2E80}" type="pres">
      <dgm:prSet presAssocID="{C7F0B30C-92F2-4D85-A23B-2143840EB47B}" presName="Accent1" presStyleCnt="0"/>
      <dgm:spPr/>
    </dgm:pt>
    <dgm:pt modelId="{448ADB45-3B3A-4C65-9C97-F3A95F99B7E2}" type="pres">
      <dgm:prSet presAssocID="{C7F0B30C-92F2-4D85-A23B-2143840EB47B}" presName="Accent" presStyleLbl="bgShp" presStyleIdx="0" presStyleCnt="6"/>
      <dgm:spPr/>
    </dgm:pt>
    <dgm:pt modelId="{BB7A420C-65F2-4391-A785-1F2E84D6C4FD}" type="pres">
      <dgm:prSet presAssocID="{C7F0B30C-92F2-4D85-A23B-2143840EB47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8A022A3-73AB-47B7-AB2F-56A0D37D926D}" type="pres">
      <dgm:prSet presAssocID="{C6673FA0-74AF-4023-A7BC-41B62825F854}" presName="Accent2" presStyleCnt="0"/>
      <dgm:spPr/>
    </dgm:pt>
    <dgm:pt modelId="{FCA1AD58-F836-4152-BBAA-E1F99B0624F7}" type="pres">
      <dgm:prSet presAssocID="{C6673FA0-74AF-4023-A7BC-41B62825F854}" presName="Accent" presStyleLbl="bgShp" presStyleIdx="1" presStyleCnt="6"/>
      <dgm:spPr/>
    </dgm:pt>
    <dgm:pt modelId="{234B4EA4-8E25-4C35-921E-884B24B340E7}" type="pres">
      <dgm:prSet presAssocID="{C6673FA0-74AF-4023-A7BC-41B62825F85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85AEE84-4B68-4CD1-ADAB-DC11F1C6BBBF}" type="pres">
      <dgm:prSet presAssocID="{E188B529-1BF3-4248-B377-1C39D44792A7}" presName="Accent3" presStyleCnt="0"/>
      <dgm:spPr/>
    </dgm:pt>
    <dgm:pt modelId="{8E60D092-4CDD-4782-A616-0D2B706D8773}" type="pres">
      <dgm:prSet presAssocID="{E188B529-1BF3-4248-B377-1C39D44792A7}" presName="Accent" presStyleLbl="bgShp" presStyleIdx="2" presStyleCnt="6"/>
      <dgm:spPr/>
    </dgm:pt>
    <dgm:pt modelId="{AD735A62-A82D-408F-9BDA-6CC5504193D9}" type="pres">
      <dgm:prSet presAssocID="{E188B529-1BF3-4248-B377-1C39D44792A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5841A3F-3B0A-46B8-A37D-1269804A136F}" type="pres">
      <dgm:prSet presAssocID="{20EDBE36-5D25-401F-B22B-BB2F7A4C00F9}" presName="Accent4" presStyleCnt="0"/>
      <dgm:spPr/>
    </dgm:pt>
    <dgm:pt modelId="{F3F7947D-1ED5-40FB-BAF1-3DB2C3179022}" type="pres">
      <dgm:prSet presAssocID="{20EDBE36-5D25-401F-B22B-BB2F7A4C00F9}" presName="Accent" presStyleLbl="bgShp" presStyleIdx="3" presStyleCnt="6"/>
      <dgm:spPr/>
    </dgm:pt>
    <dgm:pt modelId="{F9B7FB62-23BB-4439-93E0-8A8CE36F6214}" type="pres">
      <dgm:prSet presAssocID="{20EDBE36-5D25-401F-B22B-BB2F7A4C00F9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1BD01F-9157-4953-925B-E20A0CB99F86}" type="pres">
      <dgm:prSet presAssocID="{E47BB3D7-D15A-4F7F-B2DC-18CDD60C7F09}" presName="Accent5" presStyleCnt="0"/>
      <dgm:spPr/>
    </dgm:pt>
    <dgm:pt modelId="{F391A461-81CB-410C-95EC-3C6826795890}" type="pres">
      <dgm:prSet presAssocID="{E47BB3D7-D15A-4F7F-B2DC-18CDD60C7F09}" presName="Accent" presStyleLbl="bgShp" presStyleIdx="4" presStyleCnt="6"/>
      <dgm:spPr/>
    </dgm:pt>
    <dgm:pt modelId="{96B40FA1-6A33-4207-91BE-81C04D5B121E}" type="pres">
      <dgm:prSet presAssocID="{E47BB3D7-D15A-4F7F-B2DC-18CDD60C7F09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52680FF-F999-49BD-9EC8-AB3BADDF9DF5}" type="pres">
      <dgm:prSet presAssocID="{FB3DFA73-4814-4E29-AB0A-3D47A1FFC5DB}" presName="Accent6" presStyleCnt="0"/>
      <dgm:spPr/>
    </dgm:pt>
    <dgm:pt modelId="{74B13941-6D34-4585-918E-27065B058104}" type="pres">
      <dgm:prSet presAssocID="{FB3DFA73-4814-4E29-AB0A-3D47A1FFC5DB}" presName="Accent" presStyleLbl="bgShp" presStyleIdx="5" presStyleCnt="6"/>
      <dgm:spPr/>
    </dgm:pt>
    <dgm:pt modelId="{63EE46C9-6586-4EA8-8906-6E930146170B}" type="pres">
      <dgm:prSet presAssocID="{FB3DFA73-4814-4E29-AB0A-3D47A1FFC5DB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2F8B10E-AEFA-4BA5-99FD-6DAF5CEA160F}" type="presOf" srcId="{D50345A7-9CD6-4CF6-AB05-F6A4E57E7F3B}" destId="{99EE4D91-F348-4EDC-B786-D094E937BCC9}" srcOrd="0" destOrd="0" presId="urn:microsoft.com/office/officeart/2011/layout/HexagonRadial"/>
    <dgm:cxn modelId="{311B071A-E4A1-40B3-9159-2091E78729BD}" srcId="{D50345A7-9CD6-4CF6-AB05-F6A4E57E7F3B}" destId="{20EDBE36-5D25-401F-B22B-BB2F7A4C00F9}" srcOrd="3" destOrd="0" parTransId="{62ADBCC0-6F41-404A-8C2C-AB648BED0698}" sibTransId="{5870FC1B-1A61-4533-8D30-181B5977C2B8}"/>
    <dgm:cxn modelId="{F5F8E42B-BDD8-479C-9A74-632B9084640E}" type="presOf" srcId="{C7F0B30C-92F2-4D85-A23B-2143840EB47B}" destId="{BB7A420C-65F2-4391-A785-1F2E84D6C4FD}" srcOrd="0" destOrd="0" presId="urn:microsoft.com/office/officeart/2011/layout/HexagonRadial"/>
    <dgm:cxn modelId="{85316F2E-7EFA-46A2-B146-059A6CACD37D}" srcId="{6F02DB3F-3131-4B0A-9D1F-4F22533E129D}" destId="{D50345A7-9CD6-4CF6-AB05-F6A4E57E7F3B}" srcOrd="0" destOrd="0" parTransId="{D72F6F2E-B0DD-4F10-AC74-57A7963B23FD}" sibTransId="{C65BB8B5-0C13-4E8D-A642-215BE329325F}"/>
    <dgm:cxn modelId="{4C8A324C-8F88-42F3-885B-AF437E5BA73E}" type="presOf" srcId="{FB3DFA73-4814-4E29-AB0A-3D47A1FFC5DB}" destId="{63EE46C9-6586-4EA8-8906-6E930146170B}" srcOrd="0" destOrd="0" presId="urn:microsoft.com/office/officeart/2011/layout/HexagonRadial"/>
    <dgm:cxn modelId="{39FBD88A-1AF2-4C13-8281-8EE20FFABE32}" srcId="{D50345A7-9CD6-4CF6-AB05-F6A4E57E7F3B}" destId="{E188B529-1BF3-4248-B377-1C39D44792A7}" srcOrd="2" destOrd="0" parTransId="{88FB1EEB-FCFC-466D-8798-0B68E21BA647}" sibTransId="{4E14CB62-ECC3-4E92-B816-FDD0C24D0C6B}"/>
    <dgm:cxn modelId="{D80CCBA6-FE78-44A2-B4D2-2D147958F299}" srcId="{D50345A7-9CD6-4CF6-AB05-F6A4E57E7F3B}" destId="{FB3DFA73-4814-4E29-AB0A-3D47A1FFC5DB}" srcOrd="5" destOrd="0" parTransId="{0520AF47-8FBF-4FEF-A70F-BB22F8957AF7}" sibTransId="{B6525D0D-5AD2-4220-901C-BB8A2834682D}"/>
    <dgm:cxn modelId="{B0AD3BB0-BE92-4CA7-AD4A-8BDF2214698C}" type="presOf" srcId="{C6673FA0-74AF-4023-A7BC-41B62825F854}" destId="{234B4EA4-8E25-4C35-921E-884B24B340E7}" srcOrd="0" destOrd="0" presId="urn:microsoft.com/office/officeart/2011/layout/HexagonRadial"/>
    <dgm:cxn modelId="{2E518DBB-1209-4045-A27E-A8F500F15883}" type="presOf" srcId="{20EDBE36-5D25-401F-B22B-BB2F7A4C00F9}" destId="{F9B7FB62-23BB-4439-93E0-8A8CE36F6214}" srcOrd="0" destOrd="0" presId="urn:microsoft.com/office/officeart/2011/layout/HexagonRadial"/>
    <dgm:cxn modelId="{77F946BD-B9F3-4826-A13B-4190A131DE5F}" type="presOf" srcId="{E188B529-1BF3-4248-B377-1C39D44792A7}" destId="{AD735A62-A82D-408F-9BDA-6CC5504193D9}" srcOrd="0" destOrd="0" presId="urn:microsoft.com/office/officeart/2011/layout/HexagonRadial"/>
    <dgm:cxn modelId="{715719BF-EE07-4DF2-8D7F-1DAAAE6BCF60}" type="presOf" srcId="{E47BB3D7-D15A-4F7F-B2DC-18CDD60C7F09}" destId="{96B40FA1-6A33-4207-91BE-81C04D5B121E}" srcOrd="0" destOrd="0" presId="urn:microsoft.com/office/officeart/2011/layout/HexagonRadial"/>
    <dgm:cxn modelId="{1404D9BF-2771-4FA0-8320-7D4E88E40F62}" srcId="{D50345A7-9CD6-4CF6-AB05-F6A4E57E7F3B}" destId="{C7F0B30C-92F2-4D85-A23B-2143840EB47B}" srcOrd="0" destOrd="0" parTransId="{6132ED03-A95F-40E9-9E51-0FD167537849}" sibTransId="{514A84D1-0C07-4EF6-A5A3-2FA0CF11358E}"/>
    <dgm:cxn modelId="{56B023CC-6E2E-40E8-847C-99734B190F72}" srcId="{D50345A7-9CD6-4CF6-AB05-F6A4E57E7F3B}" destId="{E47BB3D7-D15A-4F7F-B2DC-18CDD60C7F09}" srcOrd="4" destOrd="0" parTransId="{74390031-2000-45AA-AA2C-BB43C8D79809}" sibTransId="{BB974ED0-D0D3-42E1-87F3-1AF482BF853E}"/>
    <dgm:cxn modelId="{F0ED87D6-2565-4FE4-B7C5-F0E02B97EDA5}" srcId="{D50345A7-9CD6-4CF6-AB05-F6A4E57E7F3B}" destId="{C6673FA0-74AF-4023-A7BC-41B62825F854}" srcOrd="1" destOrd="0" parTransId="{AF510338-A4A0-4AE7-9AB6-14464A44507A}" sibTransId="{B41AF60F-DB48-40EA-81B6-CBD2854BA490}"/>
    <dgm:cxn modelId="{D6359FE3-B5FD-41EA-A4DD-84C1D5C81B8D}" type="presOf" srcId="{6F02DB3F-3131-4B0A-9D1F-4F22533E129D}" destId="{99AEA9A9-DDC7-4ABC-BC56-27B4F3FEA814}" srcOrd="0" destOrd="0" presId="urn:microsoft.com/office/officeart/2011/layout/HexagonRadial"/>
    <dgm:cxn modelId="{9D9E29EC-80D4-4326-9F0F-F2638F1D5501}" type="presParOf" srcId="{99AEA9A9-DDC7-4ABC-BC56-27B4F3FEA814}" destId="{99EE4D91-F348-4EDC-B786-D094E937BCC9}" srcOrd="0" destOrd="0" presId="urn:microsoft.com/office/officeart/2011/layout/HexagonRadial"/>
    <dgm:cxn modelId="{E5A20E68-49E2-4F30-9622-8F9E17AF85D6}" type="presParOf" srcId="{99AEA9A9-DDC7-4ABC-BC56-27B4F3FEA814}" destId="{4C52AB7E-3E70-4C87-845F-40402AAF2E80}" srcOrd="1" destOrd="0" presId="urn:microsoft.com/office/officeart/2011/layout/HexagonRadial"/>
    <dgm:cxn modelId="{81E20AF7-47BC-457E-907A-AE4825C05D62}" type="presParOf" srcId="{4C52AB7E-3E70-4C87-845F-40402AAF2E80}" destId="{448ADB45-3B3A-4C65-9C97-F3A95F99B7E2}" srcOrd="0" destOrd="0" presId="urn:microsoft.com/office/officeart/2011/layout/HexagonRadial"/>
    <dgm:cxn modelId="{1316439F-1D44-4DFD-B225-E86328EDDCC5}" type="presParOf" srcId="{99AEA9A9-DDC7-4ABC-BC56-27B4F3FEA814}" destId="{BB7A420C-65F2-4391-A785-1F2E84D6C4FD}" srcOrd="2" destOrd="0" presId="urn:microsoft.com/office/officeart/2011/layout/HexagonRadial"/>
    <dgm:cxn modelId="{0EBAD2FD-651F-4C73-9E75-448D81093F72}" type="presParOf" srcId="{99AEA9A9-DDC7-4ABC-BC56-27B4F3FEA814}" destId="{F8A022A3-73AB-47B7-AB2F-56A0D37D926D}" srcOrd="3" destOrd="0" presId="urn:microsoft.com/office/officeart/2011/layout/HexagonRadial"/>
    <dgm:cxn modelId="{E0D4979F-689A-4AEB-B3D9-E606BCAABEB1}" type="presParOf" srcId="{F8A022A3-73AB-47B7-AB2F-56A0D37D926D}" destId="{FCA1AD58-F836-4152-BBAA-E1F99B0624F7}" srcOrd="0" destOrd="0" presId="urn:microsoft.com/office/officeart/2011/layout/HexagonRadial"/>
    <dgm:cxn modelId="{22F82FE3-DA45-4AA4-8234-BCF72546E970}" type="presParOf" srcId="{99AEA9A9-DDC7-4ABC-BC56-27B4F3FEA814}" destId="{234B4EA4-8E25-4C35-921E-884B24B340E7}" srcOrd="4" destOrd="0" presId="urn:microsoft.com/office/officeart/2011/layout/HexagonRadial"/>
    <dgm:cxn modelId="{8ABCA449-0AF7-4FA6-8525-FBFF0C9E8BE3}" type="presParOf" srcId="{99AEA9A9-DDC7-4ABC-BC56-27B4F3FEA814}" destId="{485AEE84-4B68-4CD1-ADAB-DC11F1C6BBBF}" srcOrd="5" destOrd="0" presId="urn:microsoft.com/office/officeart/2011/layout/HexagonRadial"/>
    <dgm:cxn modelId="{0BBBB733-6303-4802-B90E-4ABAD196A2AB}" type="presParOf" srcId="{485AEE84-4B68-4CD1-ADAB-DC11F1C6BBBF}" destId="{8E60D092-4CDD-4782-A616-0D2B706D8773}" srcOrd="0" destOrd="0" presId="urn:microsoft.com/office/officeart/2011/layout/HexagonRadial"/>
    <dgm:cxn modelId="{22365B45-216B-4095-8412-E9C97DD8408A}" type="presParOf" srcId="{99AEA9A9-DDC7-4ABC-BC56-27B4F3FEA814}" destId="{AD735A62-A82D-408F-9BDA-6CC5504193D9}" srcOrd="6" destOrd="0" presId="urn:microsoft.com/office/officeart/2011/layout/HexagonRadial"/>
    <dgm:cxn modelId="{F5703650-E448-46F4-8835-4514EAAAC169}" type="presParOf" srcId="{99AEA9A9-DDC7-4ABC-BC56-27B4F3FEA814}" destId="{E5841A3F-3B0A-46B8-A37D-1269804A136F}" srcOrd="7" destOrd="0" presId="urn:microsoft.com/office/officeart/2011/layout/HexagonRadial"/>
    <dgm:cxn modelId="{98AC8F57-D2FF-4FD4-B5C3-E4A843433B15}" type="presParOf" srcId="{E5841A3F-3B0A-46B8-A37D-1269804A136F}" destId="{F3F7947D-1ED5-40FB-BAF1-3DB2C3179022}" srcOrd="0" destOrd="0" presId="urn:microsoft.com/office/officeart/2011/layout/HexagonRadial"/>
    <dgm:cxn modelId="{399CEFAD-4FD9-48AE-8B64-1405DFFB1EDE}" type="presParOf" srcId="{99AEA9A9-DDC7-4ABC-BC56-27B4F3FEA814}" destId="{F9B7FB62-23BB-4439-93E0-8A8CE36F6214}" srcOrd="8" destOrd="0" presId="urn:microsoft.com/office/officeart/2011/layout/HexagonRadial"/>
    <dgm:cxn modelId="{2C6714FC-82E9-4D61-90FE-FDB8C754BB18}" type="presParOf" srcId="{99AEA9A9-DDC7-4ABC-BC56-27B4F3FEA814}" destId="{181BD01F-9157-4953-925B-E20A0CB99F86}" srcOrd="9" destOrd="0" presId="urn:microsoft.com/office/officeart/2011/layout/HexagonRadial"/>
    <dgm:cxn modelId="{52D5EAD5-A980-4050-AC40-828EB55E1197}" type="presParOf" srcId="{181BD01F-9157-4953-925B-E20A0CB99F86}" destId="{F391A461-81CB-410C-95EC-3C6826795890}" srcOrd="0" destOrd="0" presId="urn:microsoft.com/office/officeart/2011/layout/HexagonRadial"/>
    <dgm:cxn modelId="{CCF8F311-9B72-4A02-8AA5-0B4E7FC75C30}" type="presParOf" srcId="{99AEA9A9-DDC7-4ABC-BC56-27B4F3FEA814}" destId="{96B40FA1-6A33-4207-91BE-81C04D5B121E}" srcOrd="10" destOrd="0" presId="urn:microsoft.com/office/officeart/2011/layout/HexagonRadial"/>
    <dgm:cxn modelId="{5D449030-ADC1-43BE-9B83-A404142E6803}" type="presParOf" srcId="{99AEA9A9-DDC7-4ABC-BC56-27B4F3FEA814}" destId="{B52680FF-F999-49BD-9EC8-AB3BADDF9DF5}" srcOrd="11" destOrd="0" presId="urn:microsoft.com/office/officeart/2011/layout/HexagonRadial"/>
    <dgm:cxn modelId="{0359E40B-6F29-4A59-B6F9-980A5524FBB3}" type="presParOf" srcId="{B52680FF-F999-49BD-9EC8-AB3BADDF9DF5}" destId="{74B13941-6D34-4585-918E-27065B058104}" srcOrd="0" destOrd="0" presId="urn:microsoft.com/office/officeart/2011/layout/HexagonRadial"/>
    <dgm:cxn modelId="{500E7383-4117-4EF0-8614-202F78B9C1ED}" type="presParOf" srcId="{99AEA9A9-DDC7-4ABC-BC56-27B4F3FEA814}" destId="{63EE46C9-6586-4EA8-8906-6E930146170B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0D077-E8A0-4F57-84DD-D8504EA1FC9D}">
      <dsp:nvSpPr>
        <dsp:cNvPr id="0" name=""/>
        <dsp:cNvSpPr/>
      </dsp:nvSpPr>
      <dsp:spPr>
        <a:xfrm>
          <a:off x="3153106" y="973451"/>
          <a:ext cx="1237299" cy="107031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Stock price prediction (DEMO)</a:t>
          </a:r>
        </a:p>
      </dsp:txBody>
      <dsp:txXfrm>
        <a:off x="3358144" y="1150817"/>
        <a:ext cx="827223" cy="715582"/>
      </dsp:txXfrm>
    </dsp:sp>
    <dsp:sp modelId="{23F5D90C-4A0B-4280-AF36-21A7B31940A0}">
      <dsp:nvSpPr>
        <dsp:cNvPr id="0" name=""/>
        <dsp:cNvSpPr/>
      </dsp:nvSpPr>
      <dsp:spPr>
        <a:xfrm>
          <a:off x="3927893" y="461378"/>
          <a:ext cx="466829" cy="40223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37FD02-4F95-4763-9486-05D40359E4FC}">
      <dsp:nvSpPr>
        <dsp:cNvPr id="0" name=""/>
        <dsp:cNvSpPr/>
      </dsp:nvSpPr>
      <dsp:spPr>
        <a:xfrm>
          <a:off x="3302821" y="0"/>
          <a:ext cx="1013958" cy="877193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</a:t>
          </a:r>
          <a:r>
            <a:rPr lang="en-US" sz="1000" kern="1200" dirty="0">
              <a:highlight>
                <a:srgbClr val="000080"/>
              </a:highlight>
            </a:rPr>
            <a:t>Overview</a:t>
          </a:r>
        </a:p>
      </dsp:txBody>
      <dsp:txXfrm>
        <a:off x="3470856" y="145370"/>
        <a:ext cx="677888" cy="586453"/>
      </dsp:txXfrm>
    </dsp:sp>
    <dsp:sp modelId="{49F41597-BB65-4CDE-BE34-5892652B8686}">
      <dsp:nvSpPr>
        <dsp:cNvPr id="0" name=""/>
        <dsp:cNvSpPr/>
      </dsp:nvSpPr>
      <dsp:spPr>
        <a:xfrm>
          <a:off x="4472719" y="1213344"/>
          <a:ext cx="466829" cy="40223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C19B8A-CDC2-43A3-B327-D3A60585EB93}">
      <dsp:nvSpPr>
        <dsp:cNvPr id="0" name=""/>
        <dsp:cNvSpPr/>
      </dsp:nvSpPr>
      <dsp:spPr>
        <a:xfrm>
          <a:off x="4196996" y="539532"/>
          <a:ext cx="1013958" cy="877193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Dataset Overview</a:t>
          </a:r>
        </a:p>
      </dsp:txBody>
      <dsp:txXfrm>
        <a:off x="4365031" y="684902"/>
        <a:ext cx="677888" cy="586453"/>
      </dsp:txXfrm>
    </dsp:sp>
    <dsp:sp modelId="{7A727702-15E7-40F9-A41F-B4FB5576B494}">
      <dsp:nvSpPr>
        <dsp:cNvPr id="0" name=""/>
        <dsp:cNvSpPr/>
      </dsp:nvSpPr>
      <dsp:spPr>
        <a:xfrm>
          <a:off x="4094248" y="2062173"/>
          <a:ext cx="466829" cy="40223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872D79-F06B-4565-89D9-381A2ABC4D22}">
      <dsp:nvSpPr>
        <dsp:cNvPr id="0" name=""/>
        <dsp:cNvSpPr/>
      </dsp:nvSpPr>
      <dsp:spPr>
        <a:xfrm>
          <a:off x="4196996" y="1600190"/>
          <a:ext cx="1013958" cy="877193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Preparation</a:t>
          </a:r>
        </a:p>
      </dsp:txBody>
      <dsp:txXfrm>
        <a:off x="4365031" y="1745560"/>
        <a:ext cx="677888" cy="586453"/>
      </dsp:txXfrm>
    </dsp:sp>
    <dsp:sp modelId="{DD5FCA91-EA32-4B08-BA64-7D4FF37277E2}">
      <dsp:nvSpPr>
        <dsp:cNvPr id="0" name=""/>
        <dsp:cNvSpPr/>
      </dsp:nvSpPr>
      <dsp:spPr>
        <a:xfrm>
          <a:off x="3155408" y="2150284"/>
          <a:ext cx="466829" cy="40223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8EF244-65F0-468B-A923-A8391197776A}">
      <dsp:nvSpPr>
        <dsp:cNvPr id="0" name=""/>
        <dsp:cNvSpPr/>
      </dsp:nvSpPr>
      <dsp:spPr>
        <a:xfrm>
          <a:off x="3267079" y="2140326"/>
          <a:ext cx="1013958" cy="877193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Proposed Models</a:t>
          </a:r>
        </a:p>
      </dsp:txBody>
      <dsp:txXfrm>
        <a:off x="3435114" y="2285696"/>
        <a:ext cx="677888" cy="586453"/>
      </dsp:txXfrm>
    </dsp:sp>
    <dsp:sp modelId="{A7D79CFD-5D02-437D-ACEF-D0B6FFD62609}">
      <dsp:nvSpPr>
        <dsp:cNvPr id="0" name=""/>
        <dsp:cNvSpPr/>
      </dsp:nvSpPr>
      <dsp:spPr>
        <a:xfrm>
          <a:off x="2601660" y="1398620"/>
          <a:ext cx="466829" cy="40223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9EE3FC-3043-4F63-BF74-2842C4D3E73E}">
      <dsp:nvSpPr>
        <dsp:cNvPr id="0" name=""/>
        <dsp:cNvSpPr/>
      </dsp:nvSpPr>
      <dsp:spPr>
        <a:xfrm>
          <a:off x="2332844" y="1600794"/>
          <a:ext cx="1013958" cy="877193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Evaluation</a:t>
          </a:r>
        </a:p>
      </dsp:txBody>
      <dsp:txXfrm>
        <a:off x="2500879" y="1746164"/>
        <a:ext cx="677888" cy="586453"/>
      </dsp:txXfrm>
    </dsp:sp>
    <dsp:sp modelId="{2002B9BC-2BD0-4ED0-B810-BB666D50F154}">
      <dsp:nvSpPr>
        <dsp:cNvPr id="0" name=""/>
        <dsp:cNvSpPr/>
      </dsp:nvSpPr>
      <dsp:spPr>
        <a:xfrm>
          <a:off x="2332844" y="538325"/>
          <a:ext cx="1013958" cy="877193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Conclusion</a:t>
          </a:r>
        </a:p>
      </dsp:txBody>
      <dsp:txXfrm>
        <a:off x="2500879" y="683695"/>
        <a:ext cx="677888" cy="5864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B81C0-5A3B-4613-8B42-D0623F22207B}">
      <dsp:nvSpPr>
        <dsp:cNvPr id="0" name=""/>
        <dsp:cNvSpPr/>
      </dsp:nvSpPr>
      <dsp:spPr>
        <a:xfrm>
          <a:off x="0" y="2120"/>
          <a:ext cx="8175358" cy="4516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7C499-9170-4BBE-BC49-E5CA718E43CE}">
      <dsp:nvSpPr>
        <dsp:cNvPr id="0" name=""/>
        <dsp:cNvSpPr/>
      </dsp:nvSpPr>
      <dsp:spPr>
        <a:xfrm>
          <a:off x="136638" y="103752"/>
          <a:ext cx="248434" cy="248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5E139-3F07-4066-971D-207EA62066D3}">
      <dsp:nvSpPr>
        <dsp:cNvPr id="0" name=""/>
        <dsp:cNvSpPr/>
      </dsp:nvSpPr>
      <dsp:spPr>
        <a:xfrm>
          <a:off x="521711" y="2120"/>
          <a:ext cx="7653646" cy="451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05" tIns="47805" rIns="47805" bIns="4780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Stock markets affect the economy in diff</a:t>
          </a:r>
          <a:r>
            <a:rPr lang="en-IN" sz="1500" kern="1200"/>
            <a:t>e</a:t>
          </a:r>
          <a:r>
            <a:rPr lang="en-US" sz="1500" kern="1200"/>
            <a:t>rent aspects as it allows small businesses to raise capital</a:t>
          </a:r>
        </a:p>
      </dsp:txBody>
      <dsp:txXfrm>
        <a:off x="521711" y="2120"/>
        <a:ext cx="7653646" cy="451698"/>
      </dsp:txXfrm>
    </dsp:sp>
    <dsp:sp modelId="{8CC1338F-D800-4280-BC08-4CF43DA35B25}">
      <dsp:nvSpPr>
        <dsp:cNvPr id="0" name=""/>
        <dsp:cNvSpPr/>
      </dsp:nvSpPr>
      <dsp:spPr>
        <a:xfrm>
          <a:off x="0" y="566743"/>
          <a:ext cx="8175358" cy="4516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EAEAE-337B-4BDA-8E95-5F96DEFC5E48}">
      <dsp:nvSpPr>
        <dsp:cNvPr id="0" name=""/>
        <dsp:cNvSpPr/>
      </dsp:nvSpPr>
      <dsp:spPr>
        <a:xfrm>
          <a:off x="136638" y="668375"/>
          <a:ext cx="248434" cy="248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7CE0A-CD4A-45C6-87EA-DE3504F0F32F}">
      <dsp:nvSpPr>
        <dsp:cNvPr id="0" name=""/>
        <dsp:cNvSpPr/>
      </dsp:nvSpPr>
      <dsp:spPr>
        <a:xfrm>
          <a:off x="521711" y="566743"/>
          <a:ext cx="7653646" cy="451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05" tIns="47805" rIns="47805" bIns="4780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Rising interest rates mean higher borrowing costs.</a:t>
          </a:r>
        </a:p>
      </dsp:txBody>
      <dsp:txXfrm>
        <a:off x="521711" y="566743"/>
        <a:ext cx="7653646" cy="451698"/>
      </dsp:txXfrm>
    </dsp:sp>
    <dsp:sp modelId="{39F0F2E4-2868-465A-A2BF-F20FFA5C807A}">
      <dsp:nvSpPr>
        <dsp:cNvPr id="0" name=""/>
        <dsp:cNvSpPr/>
      </dsp:nvSpPr>
      <dsp:spPr>
        <a:xfrm>
          <a:off x="0" y="1131366"/>
          <a:ext cx="8175358" cy="4516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C23EB-F368-4D2F-8FB4-F012AE76618D}">
      <dsp:nvSpPr>
        <dsp:cNvPr id="0" name=""/>
        <dsp:cNvSpPr/>
      </dsp:nvSpPr>
      <dsp:spPr>
        <a:xfrm>
          <a:off x="136638" y="1232998"/>
          <a:ext cx="248434" cy="248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94BDB-7664-48E1-B69E-613FE648F4F8}">
      <dsp:nvSpPr>
        <dsp:cNvPr id="0" name=""/>
        <dsp:cNvSpPr/>
      </dsp:nvSpPr>
      <dsp:spPr>
        <a:xfrm>
          <a:off x="521711" y="1131366"/>
          <a:ext cx="7653646" cy="451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05" tIns="47805" rIns="47805" bIns="4780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Relatively accurate share prices assist in the efficient allocation of society’s scarce capital.</a:t>
          </a:r>
        </a:p>
      </dsp:txBody>
      <dsp:txXfrm>
        <a:off x="521711" y="1131366"/>
        <a:ext cx="7653646" cy="451698"/>
      </dsp:txXfrm>
    </dsp:sp>
    <dsp:sp modelId="{A685A2AF-5708-48A3-8044-2766DC46F315}">
      <dsp:nvSpPr>
        <dsp:cNvPr id="0" name=""/>
        <dsp:cNvSpPr/>
      </dsp:nvSpPr>
      <dsp:spPr>
        <a:xfrm>
          <a:off x="0" y="1695989"/>
          <a:ext cx="8175358" cy="4516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060A1-253D-4343-8B86-42C5E94E8A0A}">
      <dsp:nvSpPr>
        <dsp:cNvPr id="0" name=""/>
        <dsp:cNvSpPr/>
      </dsp:nvSpPr>
      <dsp:spPr>
        <a:xfrm>
          <a:off x="136638" y="1797621"/>
          <a:ext cx="248434" cy="248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41A2D-7D82-40D9-A479-7C7C16C56DBB}">
      <dsp:nvSpPr>
        <dsp:cNvPr id="0" name=""/>
        <dsp:cNvSpPr/>
      </dsp:nvSpPr>
      <dsp:spPr>
        <a:xfrm>
          <a:off x="521711" y="1695989"/>
          <a:ext cx="7653646" cy="451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05" tIns="47805" rIns="47805" bIns="4780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But not everybody have that deep study of market or experience. </a:t>
          </a:r>
        </a:p>
      </dsp:txBody>
      <dsp:txXfrm>
        <a:off x="521711" y="1695989"/>
        <a:ext cx="7653646" cy="451698"/>
      </dsp:txXfrm>
    </dsp:sp>
    <dsp:sp modelId="{B77C7A61-AF98-444A-9CF8-E683E2F4B00E}">
      <dsp:nvSpPr>
        <dsp:cNvPr id="0" name=""/>
        <dsp:cNvSpPr/>
      </dsp:nvSpPr>
      <dsp:spPr>
        <a:xfrm>
          <a:off x="0" y="2262549"/>
          <a:ext cx="8175358" cy="4516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A6778-0F7D-40E4-95B4-7CC014EE3E40}">
      <dsp:nvSpPr>
        <dsp:cNvPr id="0" name=""/>
        <dsp:cNvSpPr/>
      </dsp:nvSpPr>
      <dsp:spPr>
        <a:xfrm>
          <a:off x="4713549" y="2465996"/>
          <a:ext cx="248434" cy="2484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0A74-2450-42FD-9176-89F80DED733B}">
      <dsp:nvSpPr>
        <dsp:cNvPr id="0" name=""/>
        <dsp:cNvSpPr/>
      </dsp:nvSpPr>
      <dsp:spPr>
        <a:xfrm>
          <a:off x="521711" y="2260612"/>
          <a:ext cx="7653646" cy="451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05" tIns="47805" rIns="47805" bIns="4780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21711" y="2260612"/>
        <a:ext cx="7653646" cy="4516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CF325-03B2-47EA-9E6A-7F8CC3F7C065}">
      <dsp:nvSpPr>
        <dsp:cNvPr id="0" name=""/>
        <dsp:cNvSpPr/>
      </dsp:nvSpPr>
      <dsp:spPr>
        <a:xfrm>
          <a:off x="3041771" y="1148597"/>
          <a:ext cx="1459917" cy="1262887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Stock price predictor  (DEMO)</a:t>
          </a:r>
        </a:p>
      </dsp:txBody>
      <dsp:txXfrm>
        <a:off x="3283700" y="1357875"/>
        <a:ext cx="976059" cy="844331"/>
      </dsp:txXfrm>
    </dsp:sp>
    <dsp:sp modelId="{1E43567D-2AE5-4649-BEA8-AF506BAB7C5C}">
      <dsp:nvSpPr>
        <dsp:cNvPr id="0" name=""/>
        <dsp:cNvSpPr/>
      </dsp:nvSpPr>
      <dsp:spPr>
        <a:xfrm>
          <a:off x="3955960" y="544390"/>
          <a:ext cx="550822" cy="474606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4D917-FEAF-4C55-BCE6-81371A231A82}">
      <dsp:nvSpPr>
        <dsp:cNvPr id="0" name=""/>
        <dsp:cNvSpPr/>
      </dsp:nvSpPr>
      <dsp:spPr>
        <a:xfrm>
          <a:off x="3187903" y="9553"/>
          <a:ext cx="1196391" cy="1035019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Overview</a:t>
          </a:r>
        </a:p>
      </dsp:txBody>
      <dsp:txXfrm>
        <a:off x="3386171" y="181078"/>
        <a:ext cx="799855" cy="691969"/>
      </dsp:txXfrm>
    </dsp:sp>
    <dsp:sp modelId="{E35A91ED-0A40-497D-BBED-61F539129F23}">
      <dsp:nvSpPr>
        <dsp:cNvPr id="0" name=""/>
        <dsp:cNvSpPr/>
      </dsp:nvSpPr>
      <dsp:spPr>
        <a:xfrm>
          <a:off x="4598812" y="1431652"/>
          <a:ext cx="550822" cy="474606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96E51E-43C2-4068-81CC-C36CE98DD6AD}">
      <dsp:nvSpPr>
        <dsp:cNvPr id="0" name=""/>
        <dsp:cNvSpPr/>
      </dsp:nvSpPr>
      <dsp:spPr>
        <a:xfrm>
          <a:off x="4273481" y="636606"/>
          <a:ext cx="1196391" cy="1035019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ighlight>
                <a:srgbClr val="000080"/>
              </a:highlight>
            </a:rPr>
            <a:t>Dataset Overview</a:t>
          </a:r>
        </a:p>
      </dsp:txBody>
      <dsp:txXfrm>
        <a:off x="4471749" y="808131"/>
        <a:ext cx="799855" cy="691969"/>
      </dsp:txXfrm>
    </dsp:sp>
    <dsp:sp modelId="{38EB4D5C-A8F3-4F21-A89F-85C566FB7972}">
      <dsp:nvSpPr>
        <dsp:cNvPr id="0" name=""/>
        <dsp:cNvSpPr/>
      </dsp:nvSpPr>
      <dsp:spPr>
        <a:xfrm>
          <a:off x="4152245" y="2433203"/>
          <a:ext cx="550822" cy="474606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5B65D-05D2-4297-896B-62FA506E8931}">
      <dsp:nvSpPr>
        <dsp:cNvPr id="0" name=""/>
        <dsp:cNvSpPr/>
      </dsp:nvSpPr>
      <dsp:spPr>
        <a:xfrm>
          <a:off x="4273481" y="1888100"/>
          <a:ext cx="1196391" cy="1035019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Preparation</a:t>
          </a:r>
        </a:p>
      </dsp:txBody>
      <dsp:txXfrm>
        <a:off x="4471749" y="2059625"/>
        <a:ext cx="799855" cy="691969"/>
      </dsp:txXfrm>
    </dsp:sp>
    <dsp:sp modelId="{3007D129-2A8E-481E-94E8-795485F9AAF1}">
      <dsp:nvSpPr>
        <dsp:cNvPr id="0" name=""/>
        <dsp:cNvSpPr/>
      </dsp:nvSpPr>
      <dsp:spPr>
        <a:xfrm>
          <a:off x="3044488" y="2537168"/>
          <a:ext cx="550822" cy="474606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C1655-71EF-4FCD-9F64-EE0FED56588B}">
      <dsp:nvSpPr>
        <dsp:cNvPr id="0" name=""/>
        <dsp:cNvSpPr/>
      </dsp:nvSpPr>
      <dsp:spPr>
        <a:xfrm>
          <a:off x="3176251" y="2525418"/>
          <a:ext cx="1196391" cy="1035019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Proposed Models</a:t>
          </a:r>
        </a:p>
      </dsp:txBody>
      <dsp:txXfrm>
        <a:off x="3374519" y="2696943"/>
        <a:ext cx="799855" cy="691969"/>
      </dsp:txXfrm>
    </dsp:sp>
    <dsp:sp modelId="{C3FFE169-2881-4830-9C9A-C86027BF1E65}">
      <dsp:nvSpPr>
        <dsp:cNvPr id="0" name=""/>
        <dsp:cNvSpPr/>
      </dsp:nvSpPr>
      <dsp:spPr>
        <a:xfrm>
          <a:off x="2391108" y="1650263"/>
          <a:ext cx="550822" cy="474606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8EAB8-4784-4988-B015-9047249098F0}">
      <dsp:nvSpPr>
        <dsp:cNvPr id="0" name=""/>
        <dsp:cNvSpPr/>
      </dsp:nvSpPr>
      <dsp:spPr>
        <a:xfrm>
          <a:off x="2073927" y="1888812"/>
          <a:ext cx="1196391" cy="1035019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Evaluation</a:t>
          </a:r>
        </a:p>
      </dsp:txBody>
      <dsp:txXfrm>
        <a:off x="2272195" y="2060337"/>
        <a:ext cx="799855" cy="691969"/>
      </dsp:txXfrm>
    </dsp:sp>
    <dsp:sp modelId="{212C0C16-1FAD-400F-A4C6-2A0219B5171A}">
      <dsp:nvSpPr>
        <dsp:cNvPr id="0" name=""/>
        <dsp:cNvSpPr/>
      </dsp:nvSpPr>
      <dsp:spPr>
        <a:xfrm>
          <a:off x="2073927" y="635182"/>
          <a:ext cx="1196391" cy="1035019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Conclusion</a:t>
          </a:r>
        </a:p>
      </dsp:txBody>
      <dsp:txXfrm>
        <a:off x="2272195" y="806707"/>
        <a:ext cx="799855" cy="6919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CCB75-7E20-4D27-B114-7CD4F40BD637}">
      <dsp:nvSpPr>
        <dsp:cNvPr id="0" name=""/>
        <dsp:cNvSpPr/>
      </dsp:nvSpPr>
      <dsp:spPr>
        <a:xfrm>
          <a:off x="3006248" y="1204480"/>
          <a:ext cx="1530947" cy="1324331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Stock price predictor (DEMO)</a:t>
          </a:r>
        </a:p>
      </dsp:txBody>
      <dsp:txXfrm>
        <a:off x="3259947" y="1423940"/>
        <a:ext cx="1023549" cy="885411"/>
      </dsp:txXfrm>
    </dsp:sp>
    <dsp:sp modelId="{26D7510A-DB7B-4B25-AE3F-6909EDA3F5F7}">
      <dsp:nvSpPr>
        <dsp:cNvPr id="0" name=""/>
        <dsp:cNvSpPr/>
      </dsp:nvSpPr>
      <dsp:spPr>
        <a:xfrm>
          <a:off x="3964915" y="570877"/>
          <a:ext cx="577622" cy="497697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D550D-0DFE-4BFF-9313-05F4C820B006}">
      <dsp:nvSpPr>
        <dsp:cNvPr id="0" name=""/>
        <dsp:cNvSpPr/>
      </dsp:nvSpPr>
      <dsp:spPr>
        <a:xfrm>
          <a:off x="3147270" y="0"/>
          <a:ext cx="1254600" cy="108537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Overview</a:t>
          </a:r>
        </a:p>
      </dsp:txBody>
      <dsp:txXfrm>
        <a:off x="3355184" y="179870"/>
        <a:ext cx="838772" cy="725636"/>
      </dsp:txXfrm>
    </dsp:sp>
    <dsp:sp modelId="{C3FC1DFC-668E-417C-866D-567E42F726BC}">
      <dsp:nvSpPr>
        <dsp:cNvPr id="0" name=""/>
        <dsp:cNvSpPr/>
      </dsp:nvSpPr>
      <dsp:spPr>
        <a:xfrm>
          <a:off x="4639045" y="1501307"/>
          <a:ext cx="577622" cy="497697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FC4F0-BAA5-406D-B754-C5F3615C419F}">
      <dsp:nvSpPr>
        <dsp:cNvPr id="0" name=""/>
        <dsp:cNvSpPr/>
      </dsp:nvSpPr>
      <dsp:spPr>
        <a:xfrm>
          <a:off x="4297885" y="667579"/>
          <a:ext cx="1254600" cy="108537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Dataset Overview</a:t>
          </a:r>
        </a:p>
      </dsp:txBody>
      <dsp:txXfrm>
        <a:off x="4505799" y="847449"/>
        <a:ext cx="838772" cy="725636"/>
      </dsp:txXfrm>
    </dsp:sp>
    <dsp:sp modelId="{985D0D78-6A92-4DF8-BD13-D65400A4E2D8}">
      <dsp:nvSpPr>
        <dsp:cNvPr id="0" name=""/>
        <dsp:cNvSpPr/>
      </dsp:nvSpPr>
      <dsp:spPr>
        <a:xfrm>
          <a:off x="4170751" y="2551588"/>
          <a:ext cx="577622" cy="497697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AB8F5-192C-42D4-A5AB-83CD04389D41}">
      <dsp:nvSpPr>
        <dsp:cNvPr id="0" name=""/>
        <dsp:cNvSpPr/>
      </dsp:nvSpPr>
      <dsp:spPr>
        <a:xfrm>
          <a:off x="4297885" y="1979963"/>
          <a:ext cx="1254600" cy="108537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highlight>
                <a:srgbClr val="000080"/>
              </a:highlight>
            </a:rPr>
            <a:t>Data Preparation</a:t>
          </a:r>
        </a:p>
      </dsp:txBody>
      <dsp:txXfrm>
        <a:off x="4505799" y="2159833"/>
        <a:ext cx="838772" cy="725636"/>
      </dsp:txXfrm>
    </dsp:sp>
    <dsp:sp modelId="{DB224AA6-7F1C-4C5C-98E9-D7E223F67DE1}">
      <dsp:nvSpPr>
        <dsp:cNvPr id="0" name=""/>
        <dsp:cNvSpPr/>
      </dsp:nvSpPr>
      <dsp:spPr>
        <a:xfrm>
          <a:off x="3009097" y="2660611"/>
          <a:ext cx="577622" cy="497697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D1563-04DD-4E0A-9678-6D728F36318E}">
      <dsp:nvSpPr>
        <dsp:cNvPr id="0" name=""/>
        <dsp:cNvSpPr/>
      </dsp:nvSpPr>
      <dsp:spPr>
        <a:xfrm>
          <a:off x="3147270" y="2648290"/>
          <a:ext cx="1254600" cy="108537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Proposed Models</a:t>
          </a:r>
        </a:p>
      </dsp:txBody>
      <dsp:txXfrm>
        <a:off x="3355184" y="2828160"/>
        <a:ext cx="838772" cy="725636"/>
      </dsp:txXfrm>
    </dsp:sp>
    <dsp:sp modelId="{C30D8CC6-CD67-4147-9EB1-AEACC60F8455}">
      <dsp:nvSpPr>
        <dsp:cNvPr id="0" name=""/>
        <dsp:cNvSpPr/>
      </dsp:nvSpPr>
      <dsp:spPr>
        <a:xfrm>
          <a:off x="2323927" y="1730554"/>
          <a:ext cx="577622" cy="497697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9AE21-482D-460A-938D-B4B04CA2471C}">
      <dsp:nvSpPr>
        <dsp:cNvPr id="0" name=""/>
        <dsp:cNvSpPr/>
      </dsp:nvSpPr>
      <dsp:spPr>
        <a:xfrm>
          <a:off x="1991314" y="1980710"/>
          <a:ext cx="1254600" cy="108537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Evaluation</a:t>
          </a:r>
        </a:p>
      </dsp:txBody>
      <dsp:txXfrm>
        <a:off x="2199228" y="2160580"/>
        <a:ext cx="838772" cy="725636"/>
      </dsp:txXfrm>
    </dsp:sp>
    <dsp:sp modelId="{ADAB87CB-B0D3-4226-A1B5-497EF8BCD9D3}">
      <dsp:nvSpPr>
        <dsp:cNvPr id="0" name=""/>
        <dsp:cNvSpPr/>
      </dsp:nvSpPr>
      <dsp:spPr>
        <a:xfrm>
          <a:off x="1991314" y="666086"/>
          <a:ext cx="1254600" cy="108537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</a:t>
          </a:r>
        </a:p>
      </dsp:txBody>
      <dsp:txXfrm>
        <a:off x="2199228" y="845956"/>
        <a:ext cx="838772" cy="7256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AABB0-0E8E-4C50-9302-5C1698606BCA}">
      <dsp:nvSpPr>
        <dsp:cNvPr id="0" name=""/>
        <dsp:cNvSpPr/>
      </dsp:nvSpPr>
      <dsp:spPr>
        <a:xfrm>
          <a:off x="2939549" y="1309407"/>
          <a:ext cx="1664313" cy="143969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Stock price predictor (DEMO)</a:t>
          </a:r>
        </a:p>
      </dsp:txBody>
      <dsp:txXfrm>
        <a:off x="3215349" y="1547985"/>
        <a:ext cx="1112713" cy="962542"/>
      </dsp:txXfrm>
    </dsp:sp>
    <dsp:sp modelId="{D077F758-E890-4967-9F99-EEF98C029EAE}">
      <dsp:nvSpPr>
        <dsp:cNvPr id="0" name=""/>
        <dsp:cNvSpPr/>
      </dsp:nvSpPr>
      <dsp:spPr>
        <a:xfrm>
          <a:off x="3981729" y="620608"/>
          <a:ext cx="627940" cy="541054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2D0BD5-EF07-4690-BD1C-9A60DEDF9DF2}">
      <dsp:nvSpPr>
        <dsp:cNvPr id="0" name=""/>
        <dsp:cNvSpPr/>
      </dsp:nvSpPr>
      <dsp:spPr>
        <a:xfrm>
          <a:off x="3092856" y="0"/>
          <a:ext cx="1363893" cy="1179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Overview</a:t>
          </a:r>
        </a:p>
      </dsp:txBody>
      <dsp:txXfrm>
        <a:off x="3318882" y="195539"/>
        <a:ext cx="911841" cy="788850"/>
      </dsp:txXfrm>
    </dsp:sp>
    <dsp:sp modelId="{5B857992-494F-47C6-8649-AB4E44460F76}">
      <dsp:nvSpPr>
        <dsp:cNvPr id="0" name=""/>
        <dsp:cNvSpPr/>
      </dsp:nvSpPr>
      <dsp:spPr>
        <a:xfrm>
          <a:off x="4714585" y="1632091"/>
          <a:ext cx="627940" cy="541054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C982D5-3D24-443E-9AA7-7779E500F864}">
      <dsp:nvSpPr>
        <dsp:cNvPr id="0" name=""/>
        <dsp:cNvSpPr/>
      </dsp:nvSpPr>
      <dsp:spPr>
        <a:xfrm>
          <a:off x="4343705" y="725734"/>
          <a:ext cx="1363893" cy="1179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Dataset Overview</a:t>
          </a:r>
        </a:p>
      </dsp:txBody>
      <dsp:txXfrm>
        <a:off x="4569731" y="921273"/>
        <a:ext cx="911841" cy="788850"/>
      </dsp:txXfrm>
    </dsp:sp>
    <dsp:sp modelId="{11D50D6D-41FF-494F-9D0B-8AA08B114E5F}">
      <dsp:nvSpPr>
        <dsp:cNvPr id="0" name=""/>
        <dsp:cNvSpPr/>
      </dsp:nvSpPr>
      <dsp:spPr>
        <a:xfrm>
          <a:off x="4205496" y="2773865"/>
          <a:ext cx="627940" cy="541054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4013D0-300F-4410-AADB-52EB8013F3CD}">
      <dsp:nvSpPr>
        <dsp:cNvPr id="0" name=""/>
        <dsp:cNvSpPr/>
      </dsp:nvSpPr>
      <dsp:spPr>
        <a:xfrm>
          <a:off x="4343705" y="2152445"/>
          <a:ext cx="1363893" cy="1179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Preparation</a:t>
          </a:r>
        </a:p>
      </dsp:txBody>
      <dsp:txXfrm>
        <a:off x="4569731" y="2347984"/>
        <a:ext cx="911841" cy="788850"/>
      </dsp:txXfrm>
    </dsp:sp>
    <dsp:sp modelId="{14E854FC-04FD-4214-BFAB-205DDE3E3372}">
      <dsp:nvSpPr>
        <dsp:cNvPr id="0" name=""/>
        <dsp:cNvSpPr/>
      </dsp:nvSpPr>
      <dsp:spPr>
        <a:xfrm>
          <a:off x="2942646" y="2892386"/>
          <a:ext cx="627940" cy="541054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DCC746-8934-4D3D-9C67-A9B1E96137C2}">
      <dsp:nvSpPr>
        <dsp:cNvPr id="0" name=""/>
        <dsp:cNvSpPr/>
      </dsp:nvSpPr>
      <dsp:spPr>
        <a:xfrm>
          <a:off x="3092856" y="2878991"/>
          <a:ext cx="1363893" cy="1179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ighlight>
                <a:srgbClr val="000080"/>
              </a:highlight>
            </a:rPr>
            <a:t>Proposed Models</a:t>
          </a:r>
        </a:p>
      </dsp:txBody>
      <dsp:txXfrm>
        <a:off x="3318882" y="3074530"/>
        <a:ext cx="911841" cy="788850"/>
      </dsp:txXfrm>
    </dsp:sp>
    <dsp:sp modelId="{D2BC7B2E-1DF6-486B-AA7E-22279A6FB749}">
      <dsp:nvSpPr>
        <dsp:cNvPr id="0" name=""/>
        <dsp:cNvSpPr/>
      </dsp:nvSpPr>
      <dsp:spPr>
        <a:xfrm>
          <a:off x="2197789" y="1881309"/>
          <a:ext cx="627940" cy="541054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523E69-93C1-4752-8A25-D2BE3BC79521}">
      <dsp:nvSpPr>
        <dsp:cNvPr id="0" name=""/>
        <dsp:cNvSpPr/>
      </dsp:nvSpPr>
      <dsp:spPr>
        <a:xfrm>
          <a:off x="1836201" y="2153257"/>
          <a:ext cx="1363893" cy="1179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Evaluation</a:t>
          </a:r>
        </a:p>
      </dsp:txBody>
      <dsp:txXfrm>
        <a:off x="2062227" y="2348796"/>
        <a:ext cx="911841" cy="788850"/>
      </dsp:txXfrm>
    </dsp:sp>
    <dsp:sp modelId="{D7F56848-BA0B-49C1-9E99-1A69789FCB8C}">
      <dsp:nvSpPr>
        <dsp:cNvPr id="0" name=""/>
        <dsp:cNvSpPr/>
      </dsp:nvSpPr>
      <dsp:spPr>
        <a:xfrm>
          <a:off x="1836201" y="724111"/>
          <a:ext cx="1363893" cy="117992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Conclusion</a:t>
          </a:r>
        </a:p>
      </dsp:txBody>
      <dsp:txXfrm>
        <a:off x="2062227" y="919650"/>
        <a:ext cx="911841" cy="788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090B4-A009-4EDA-BCF7-E98593145BF2}">
      <dsp:nvSpPr>
        <dsp:cNvPr id="0" name=""/>
        <dsp:cNvSpPr/>
      </dsp:nvSpPr>
      <dsp:spPr>
        <a:xfrm>
          <a:off x="0" y="4244"/>
          <a:ext cx="8754739" cy="958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Build and train the LSTM model</a:t>
          </a:r>
          <a:endParaRPr lang="en-US" sz="2400" b="1" kern="1200" dirty="0"/>
        </a:p>
      </dsp:txBody>
      <dsp:txXfrm>
        <a:off x="46777" y="51021"/>
        <a:ext cx="8661185" cy="864676"/>
      </dsp:txXfrm>
    </dsp:sp>
    <dsp:sp modelId="{1F68F901-2BBC-46BC-A88E-B5B3417E8060}">
      <dsp:nvSpPr>
        <dsp:cNvPr id="0" name=""/>
        <dsp:cNvSpPr/>
      </dsp:nvSpPr>
      <dsp:spPr>
        <a:xfrm>
          <a:off x="0" y="974771"/>
          <a:ext cx="8754739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963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b="0" i="0" kern="1200" dirty="0"/>
        </a:p>
      </dsp:txBody>
      <dsp:txXfrm>
        <a:off x="0" y="974771"/>
        <a:ext cx="8754739" cy="376740"/>
      </dsp:txXfrm>
    </dsp:sp>
    <dsp:sp modelId="{D662157B-D245-4CC9-9746-B191C4441568}">
      <dsp:nvSpPr>
        <dsp:cNvPr id="0" name=""/>
        <dsp:cNvSpPr/>
      </dsp:nvSpPr>
      <dsp:spPr>
        <a:xfrm>
          <a:off x="0" y="1351511"/>
          <a:ext cx="8754739" cy="958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Take a sample of a dataset to make stock price predictions using the LSTM model</a:t>
          </a:r>
          <a:endParaRPr lang="en-IN" sz="2400" b="1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6777" y="1398288"/>
        <a:ext cx="8661185" cy="8646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E4D91-F348-4EDC-B786-D094E937BCC9}">
      <dsp:nvSpPr>
        <dsp:cNvPr id="0" name=""/>
        <dsp:cNvSpPr/>
      </dsp:nvSpPr>
      <dsp:spPr>
        <a:xfrm>
          <a:off x="2945033" y="1482035"/>
          <a:ext cx="1883731" cy="162950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Credit Card Default Problem (DEMO)</a:t>
          </a:r>
        </a:p>
      </dsp:txBody>
      <dsp:txXfrm>
        <a:off x="3257194" y="1752066"/>
        <a:ext cx="1259409" cy="1089441"/>
      </dsp:txXfrm>
    </dsp:sp>
    <dsp:sp modelId="{FCA1AD58-F836-4152-BBAA-E1F99B0624F7}">
      <dsp:nvSpPr>
        <dsp:cNvPr id="0" name=""/>
        <dsp:cNvSpPr/>
      </dsp:nvSpPr>
      <dsp:spPr>
        <a:xfrm>
          <a:off x="4124610" y="702427"/>
          <a:ext cx="710726" cy="61238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A420C-65F2-4391-A785-1F2E84D6C4FD}">
      <dsp:nvSpPr>
        <dsp:cNvPr id="0" name=""/>
        <dsp:cNvSpPr/>
      </dsp:nvSpPr>
      <dsp:spPr>
        <a:xfrm>
          <a:off x="3118552" y="0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Problem Overview</a:t>
          </a:r>
        </a:p>
      </dsp:txBody>
      <dsp:txXfrm>
        <a:off x="3374377" y="221318"/>
        <a:ext cx="1032054" cy="892849"/>
      </dsp:txXfrm>
    </dsp:sp>
    <dsp:sp modelId="{8E60D092-4CDD-4782-A616-0D2B706D8773}">
      <dsp:nvSpPr>
        <dsp:cNvPr id="0" name=""/>
        <dsp:cNvSpPr/>
      </dsp:nvSpPr>
      <dsp:spPr>
        <a:xfrm>
          <a:off x="4954083" y="1847261"/>
          <a:ext cx="710726" cy="61238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B4EA4-8E25-4C35-921E-884B24B340E7}">
      <dsp:nvSpPr>
        <dsp:cNvPr id="0" name=""/>
        <dsp:cNvSpPr/>
      </dsp:nvSpPr>
      <dsp:spPr>
        <a:xfrm>
          <a:off x="4534308" y="821413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Dataset Overview</a:t>
          </a:r>
        </a:p>
      </dsp:txBody>
      <dsp:txXfrm>
        <a:off x="4790133" y="1042731"/>
        <a:ext cx="1032054" cy="892849"/>
      </dsp:txXfrm>
    </dsp:sp>
    <dsp:sp modelId="{F3F7947D-1ED5-40FB-BAF1-3DB2C3179022}">
      <dsp:nvSpPr>
        <dsp:cNvPr id="0" name=""/>
        <dsp:cNvSpPr/>
      </dsp:nvSpPr>
      <dsp:spPr>
        <a:xfrm>
          <a:off x="4377878" y="3139562"/>
          <a:ext cx="710726" cy="61238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35A62-A82D-408F-9BDA-6CC5504193D9}">
      <dsp:nvSpPr>
        <dsp:cNvPr id="0" name=""/>
        <dsp:cNvSpPr/>
      </dsp:nvSpPr>
      <dsp:spPr>
        <a:xfrm>
          <a:off x="4534308" y="2436216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Preparation</a:t>
          </a:r>
        </a:p>
      </dsp:txBody>
      <dsp:txXfrm>
        <a:off x="4790133" y="2657534"/>
        <a:ext cx="1032054" cy="892849"/>
      </dsp:txXfrm>
    </dsp:sp>
    <dsp:sp modelId="{F391A461-81CB-410C-95EC-3C6826795890}">
      <dsp:nvSpPr>
        <dsp:cNvPr id="0" name=""/>
        <dsp:cNvSpPr/>
      </dsp:nvSpPr>
      <dsp:spPr>
        <a:xfrm>
          <a:off x="2948538" y="3273708"/>
          <a:ext cx="710726" cy="61238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7FB62-23BB-4439-93E0-8A8CE36F6214}">
      <dsp:nvSpPr>
        <dsp:cNvPr id="0" name=""/>
        <dsp:cNvSpPr/>
      </dsp:nvSpPr>
      <dsp:spPr>
        <a:xfrm>
          <a:off x="3118552" y="3258548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Proposed Models</a:t>
          </a:r>
        </a:p>
      </dsp:txBody>
      <dsp:txXfrm>
        <a:off x="3374377" y="3479866"/>
        <a:ext cx="1032054" cy="892849"/>
      </dsp:txXfrm>
    </dsp:sp>
    <dsp:sp modelId="{74B13941-6D34-4585-918E-27065B058104}">
      <dsp:nvSpPr>
        <dsp:cNvPr id="0" name=""/>
        <dsp:cNvSpPr/>
      </dsp:nvSpPr>
      <dsp:spPr>
        <a:xfrm>
          <a:off x="2105482" y="2129334"/>
          <a:ext cx="710726" cy="61238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40FA1-6A33-4207-91BE-81C04D5B121E}">
      <dsp:nvSpPr>
        <dsp:cNvPr id="0" name=""/>
        <dsp:cNvSpPr/>
      </dsp:nvSpPr>
      <dsp:spPr>
        <a:xfrm>
          <a:off x="1696223" y="2437135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ighlight>
                <a:srgbClr val="000080"/>
              </a:highlight>
            </a:rPr>
            <a:t>Evaluation</a:t>
          </a:r>
        </a:p>
      </dsp:txBody>
      <dsp:txXfrm>
        <a:off x="1952048" y="2658453"/>
        <a:ext cx="1032054" cy="892849"/>
      </dsp:txXfrm>
    </dsp:sp>
    <dsp:sp modelId="{63EE46C9-6586-4EA8-8906-6E930146170B}">
      <dsp:nvSpPr>
        <dsp:cNvPr id="0" name=""/>
        <dsp:cNvSpPr/>
      </dsp:nvSpPr>
      <dsp:spPr>
        <a:xfrm>
          <a:off x="1696223" y="819575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1952048" y="1040893"/>
        <a:ext cx="1032054" cy="8928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E4D91-F348-4EDC-B786-D094E937BCC9}">
      <dsp:nvSpPr>
        <dsp:cNvPr id="0" name=""/>
        <dsp:cNvSpPr/>
      </dsp:nvSpPr>
      <dsp:spPr>
        <a:xfrm>
          <a:off x="2945033" y="1482035"/>
          <a:ext cx="1883731" cy="162950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Stock Price predictor (DEMO)</a:t>
          </a:r>
        </a:p>
      </dsp:txBody>
      <dsp:txXfrm>
        <a:off x="3257194" y="1752066"/>
        <a:ext cx="1259409" cy="1089441"/>
      </dsp:txXfrm>
    </dsp:sp>
    <dsp:sp modelId="{FCA1AD58-F836-4152-BBAA-E1F99B0624F7}">
      <dsp:nvSpPr>
        <dsp:cNvPr id="0" name=""/>
        <dsp:cNvSpPr/>
      </dsp:nvSpPr>
      <dsp:spPr>
        <a:xfrm>
          <a:off x="4124610" y="702427"/>
          <a:ext cx="710726" cy="61238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A420C-65F2-4391-A785-1F2E84D6C4FD}">
      <dsp:nvSpPr>
        <dsp:cNvPr id="0" name=""/>
        <dsp:cNvSpPr/>
      </dsp:nvSpPr>
      <dsp:spPr>
        <a:xfrm>
          <a:off x="3118552" y="0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Overview</a:t>
          </a:r>
        </a:p>
      </dsp:txBody>
      <dsp:txXfrm>
        <a:off x="3374377" y="221318"/>
        <a:ext cx="1032054" cy="892849"/>
      </dsp:txXfrm>
    </dsp:sp>
    <dsp:sp modelId="{8E60D092-4CDD-4782-A616-0D2B706D8773}">
      <dsp:nvSpPr>
        <dsp:cNvPr id="0" name=""/>
        <dsp:cNvSpPr/>
      </dsp:nvSpPr>
      <dsp:spPr>
        <a:xfrm>
          <a:off x="4954083" y="1847261"/>
          <a:ext cx="710726" cy="61238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B4EA4-8E25-4C35-921E-884B24B340E7}">
      <dsp:nvSpPr>
        <dsp:cNvPr id="0" name=""/>
        <dsp:cNvSpPr/>
      </dsp:nvSpPr>
      <dsp:spPr>
        <a:xfrm>
          <a:off x="4534308" y="821413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Dataset Overview</a:t>
          </a:r>
        </a:p>
      </dsp:txBody>
      <dsp:txXfrm>
        <a:off x="4790133" y="1042731"/>
        <a:ext cx="1032054" cy="892849"/>
      </dsp:txXfrm>
    </dsp:sp>
    <dsp:sp modelId="{F3F7947D-1ED5-40FB-BAF1-3DB2C3179022}">
      <dsp:nvSpPr>
        <dsp:cNvPr id="0" name=""/>
        <dsp:cNvSpPr/>
      </dsp:nvSpPr>
      <dsp:spPr>
        <a:xfrm>
          <a:off x="4377878" y="3139562"/>
          <a:ext cx="710726" cy="61238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35A62-A82D-408F-9BDA-6CC5504193D9}">
      <dsp:nvSpPr>
        <dsp:cNvPr id="0" name=""/>
        <dsp:cNvSpPr/>
      </dsp:nvSpPr>
      <dsp:spPr>
        <a:xfrm>
          <a:off x="4534308" y="2436216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Preparation</a:t>
          </a:r>
        </a:p>
      </dsp:txBody>
      <dsp:txXfrm>
        <a:off x="4790133" y="2657534"/>
        <a:ext cx="1032054" cy="892849"/>
      </dsp:txXfrm>
    </dsp:sp>
    <dsp:sp modelId="{F391A461-81CB-410C-95EC-3C6826795890}">
      <dsp:nvSpPr>
        <dsp:cNvPr id="0" name=""/>
        <dsp:cNvSpPr/>
      </dsp:nvSpPr>
      <dsp:spPr>
        <a:xfrm>
          <a:off x="2948538" y="3273708"/>
          <a:ext cx="710726" cy="61238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7FB62-23BB-4439-93E0-8A8CE36F6214}">
      <dsp:nvSpPr>
        <dsp:cNvPr id="0" name=""/>
        <dsp:cNvSpPr/>
      </dsp:nvSpPr>
      <dsp:spPr>
        <a:xfrm>
          <a:off x="3118552" y="3258548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Proposed Models</a:t>
          </a:r>
        </a:p>
      </dsp:txBody>
      <dsp:txXfrm>
        <a:off x="3374377" y="3479866"/>
        <a:ext cx="1032054" cy="892849"/>
      </dsp:txXfrm>
    </dsp:sp>
    <dsp:sp modelId="{74B13941-6D34-4585-918E-27065B058104}">
      <dsp:nvSpPr>
        <dsp:cNvPr id="0" name=""/>
        <dsp:cNvSpPr/>
      </dsp:nvSpPr>
      <dsp:spPr>
        <a:xfrm>
          <a:off x="2105482" y="2129334"/>
          <a:ext cx="710726" cy="61238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40FA1-6A33-4207-91BE-81C04D5B121E}">
      <dsp:nvSpPr>
        <dsp:cNvPr id="0" name=""/>
        <dsp:cNvSpPr/>
      </dsp:nvSpPr>
      <dsp:spPr>
        <a:xfrm>
          <a:off x="1696223" y="2437135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Evaluation Process</a:t>
          </a:r>
        </a:p>
      </dsp:txBody>
      <dsp:txXfrm>
        <a:off x="1952048" y="2658453"/>
        <a:ext cx="1032054" cy="892849"/>
      </dsp:txXfrm>
    </dsp:sp>
    <dsp:sp modelId="{63EE46C9-6586-4EA8-8906-6E930146170B}">
      <dsp:nvSpPr>
        <dsp:cNvPr id="0" name=""/>
        <dsp:cNvSpPr/>
      </dsp:nvSpPr>
      <dsp:spPr>
        <a:xfrm>
          <a:off x="1696223" y="819575"/>
          <a:ext cx="1543704" cy="133548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1952048" y="1040893"/>
        <a:ext cx="1032054" cy="8928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E4D91-F348-4EDC-B786-D094E937BCC9}">
      <dsp:nvSpPr>
        <dsp:cNvPr id="0" name=""/>
        <dsp:cNvSpPr/>
      </dsp:nvSpPr>
      <dsp:spPr>
        <a:xfrm>
          <a:off x="2929219" y="1506913"/>
          <a:ext cx="1915352" cy="165685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Stock price predictor (DEMO)</a:t>
          </a:r>
        </a:p>
      </dsp:txBody>
      <dsp:txXfrm>
        <a:off x="3246620" y="1781477"/>
        <a:ext cx="1280550" cy="1107729"/>
      </dsp:txXfrm>
    </dsp:sp>
    <dsp:sp modelId="{FCA1AD58-F836-4152-BBAA-E1F99B0624F7}">
      <dsp:nvSpPr>
        <dsp:cNvPr id="0" name=""/>
        <dsp:cNvSpPr/>
      </dsp:nvSpPr>
      <dsp:spPr>
        <a:xfrm>
          <a:off x="4128597" y="714218"/>
          <a:ext cx="722656" cy="62266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A420C-65F2-4391-A785-1F2E84D6C4FD}">
      <dsp:nvSpPr>
        <dsp:cNvPr id="0" name=""/>
        <dsp:cNvSpPr/>
      </dsp:nvSpPr>
      <dsp:spPr>
        <a:xfrm>
          <a:off x="3105650" y="0"/>
          <a:ext cx="1569617" cy="135790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Overview</a:t>
          </a:r>
        </a:p>
      </dsp:txBody>
      <dsp:txXfrm>
        <a:off x="3365769" y="225034"/>
        <a:ext cx="1049379" cy="907835"/>
      </dsp:txXfrm>
    </dsp:sp>
    <dsp:sp modelId="{8E60D092-4CDD-4782-A616-0D2B706D8773}">
      <dsp:nvSpPr>
        <dsp:cNvPr id="0" name=""/>
        <dsp:cNvSpPr/>
      </dsp:nvSpPr>
      <dsp:spPr>
        <a:xfrm>
          <a:off x="4971994" y="1878269"/>
          <a:ext cx="722656" cy="62266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B4EA4-8E25-4C35-921E-884B24B340E7}">
      <dsp:nvSpPr>
        <dsp:cNvPr id="0" name=""/>
        <dsp:cNvSpPr/>
      </dsp:nvSpPr>
      <dsp:spPr>
        <a:xfrm>
          <a:off x="4545172" y="835201"/>
          <a:ext cx="1569617" cy="135790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Dataset Overview</a:t>
          </a:r>
        </a:p>
      </dsp:txBody>
      <dsp:txXfrm>
        <a:off x="4805291" y="1060235"/>
        <a:ext cx="1049379" cy="907835"/>
      </dsp:txXfrm>
    </dsp:sp>
    <dsp:sp modelId="{F3F7947D-1ED5-40FB-BAF1-3DB2C3179022}">
      <dsp:nvSpPr>
        <dsp:cNvPr id="0" name=""/>
        <dsp:cNvSpPr/>
      </dsp:nvSpPr>
      <dsp:spPr>
        <a:xfrm>
          <a:off x="4386116" y="3192264"/>
          <a:ext cx="722656" cy="62266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35A62-A82D-408F-9BDA-6CC5504193D9}">
      <dsp:nvSpPr>
        <dsp:cNvPr id="0" name=""/>
        <dsp:cNvSpPr/>
      </dsp:nvSpPr>
      <dsp:spPr>
        <a:xfrm>
          <a:off x="4545172" y="2477111"/>
          <a:ext cx="1569617" cy="135790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Preparation</a:t>
          </a:r>
        </a:p>
      </dsp:txBody>
      <dsp:txXfrm>
        <a:off x="4805291" y="2702145"/>
        <a:ext cx="1049379" cy="907835"/>
      </dsp:txXfrm>
    </dsp:sp>
    <dsp:sp modelId="{F391A461-81CB-410C-95EC-3C6826795890}">
      <dsp:nvSpPr>
        <dsp:cNvPr id="0" name=""/>
        <dsp:cNvSpPr/>
      </dsp:nvSpPr>
      <dsp:spPr>
        <a:xfrm>
          <a:off x="2932783" y="3328662"/>
          <a:ext cx="722656" cy="62266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7FB62-23BB-4439-93E0-8A8CE36F6214}">
      <dsp:nvSpPr>
        <dsp:cNvPr id="0" name=""/>
        <dsp:cNvSpPr/>
      </dsp:nvSpPr>
      <dsp:spPr>
        <a:xfrm>
          <a:off x="3105650" y="3313247"/>
          <a:ext cx="1569617" cy="135790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Proposed Models</a:t>
          </a:r>
        </a:p>
      </dsp:txBody>
      <dsp:txXfrm>
        <a:off x="3365769" y="3538281"/>
        <a:ext cx="1049379" cy="907835"/>
      </dsp:txXfrm>
    </dsp:sp>
    <dsp:sp modelId="{74B13941-6D34-4585-918E-27065B058104}">
      <dsp:nvSpPr>
        <dsp:cNvPr id="0" name=""/>
        <dsp:cNvSpPr/>
      </dsp:nvSpPr>
      <dsp:spPr>
        <a:xfrm>
          <a:off x="2075575" y="2165078"/>
          <a:ext cx="722656" cy="62266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40FA1-6A33-4207-91BE-81C04D5B121E}">
      <dsp:nvSpPr>
        <dsp:cNvPr id="0" name=""/>
        <dsp:cNvSpPr/>
      </dsp:nvSpPr>
      <dsp:spPr>
        <a:xfrm>
          <a:off x="1659446" y="2478045"/>
          <a:ext cx="1569617" cy="135790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Evaluation Process</a:t>
          </a:r>
        </a:p>
      </dsp:txBody>
      <dsp:txXfrm>
        <a:off x="1919565" y="2703079"/>
        <a:ext cx="1049379" cy="907835"/>
      </dsp:txXfrm>
    </dsp:sp>
    <dsp:sp modelId="{63EE46C9-6586-4EA8-8906-6E930146170B}">
      <dsp:nvSpPr>
        <dsp:cNvPr id="0" name=""/>
        <dsp:cNvSpPr/>
      </dsp:nvSpPr>
      <dsp:spPr>
        <a:xfrm>
          <a:off x="1659446" y="833333"/>
          <a:ext cx="1569617" cy="135790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</a:t>
          </a:r>
        </a:p>
      </dsp:txBody>
      <dsp:txXfrm>
        <a:off x="1919565" y="1058367"/>
        <a:ext cx="1049379" cy="907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6144dba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6144dba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290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84837aa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84837aa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266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6D-011B-48F0-8022-A30143D5FDA3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917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7D336-99D1-46ED-B880-F559F94FF1E7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54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70031-F1F3-4139-85B1-6F7BE11FC994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349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313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6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00AE-5EC5-4A08-B198-3D4E17A0B88E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005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CA22-5B6E-45F7-9053-328E06DA4F70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821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77AA-D5AD-43D5-88E5-17B7A7224D97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9780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065A5-FDD0-490C-AD53-AC4E53DD72B3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1632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78D7-1229-4E0F-AAE8-D7C443B96F24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007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BF04-9859-4389-BDD5-2A1613DDB609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6827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00C3A02-C532-4E79-BBE4-9D6B048A91C1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9871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201259-E458-47F1-816B-05DB6D22273F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6565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71D1434F-8E08-4BA6-A06F-009DCCACED7F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7391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9" r:id="rId1"/>
    <p:sldLayoutId id="2147484450" r:id="rId2"/>
    <p:sldLayoutId id="2147484451" r:id="rId3"/>
    <p:sldLayoutId id="2147484452" r:id="rId4"/>
    <p:sldLayoutId id="2147484453" r:id="rId5"/>
    <p:sldLayoutId id="2147484454" r:id="rId6"/>
    <p:sldLayoutId id="2147484455" r:id="rId7"/>
    <p:sldLayoutId id="2147484456" r:id="rId8"/>
    <p:sldLayoutId id="2147484457" r:id="rId9"/>
    <p:sldLayoutId id="2147484458" r:id="rId10"/>
    <p:sldLayoutId id="2147484459" r:id="rId11"/>
    <p:sldLayoutId id="2147484460" r:id="rId12"/>
    <p:sldLayoutId id="2147484461" r:id="rId13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cpedia.org/chalkboard/s/stock-price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imageslive.co.uk/free_stock_image/data-aquisition-jp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gray"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3158319-F123-4FEA-800B-92D49BB17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444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defTabSz="914400">
              <a:spcBef>
                <a:spcPct val="0"/>
              </a:spcBef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sz="5400" b="1" spc="-50" dirty="0">
                <a:solidFill>
                  <a:schemeClr val="tx1"/>
                </a:solidFill>
                <a:sym typeface="Times New Roman"/>
              </a:rPr>
              <a:t>Stock price Prediction</a:t>
            </a:r>
            <a:endParaRPr lang="en-US" sz="5400" b="1" spc="-50" dirty="0">
              <a:solidFill>
                <a:schemeClr val="tx1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</p:spPr>
        <p:txBody>
          <a:bodyPr spcFirstLastPara="1" vert="horz" lIns="0" tIns="45720" rIns="0" bIns="45720" rtlCol="0" anchorCtr="0">
            <a:normAutofit/>
          </a:bodyPr>
          <a:lstStyle/>
          <a:p>
            <a:pPr marL="0" lvl="0" indent="0" algn="r" defTabSz="914400">
              <a:spcBef>
                <a:spcPts val="0"/>
              </a:spcBef>
              <a:spcAft>
                <a:spcPts val="600"/>
              </a:spcAft>
              <a:buSzPct val="80000"/>
              <a:buFont typeface="Calibri" panose="020F0502020204030204" pitchFamily="34" charset="0"/>
              <a:buNone/>
            </a:pPr>
            <a:endParaRPr lang="en-US" sz="2800" b="1" dirty="0">
              <a:solidFill>
                <a:schemeClr val="tx1"/>
              </a:solidFill>
              <a:sym typeface="Times New Roman"/>
            </a:endParaRPr>
          </a:p>
          <a:p>
            <a:pPr marL="0" lvl="0" indent="0" algn="r" defTabSz="914400">
              <a:spcBef>
                <a:spcPts val="0"/>
              </a:spcBef>
              <a:spcAft>
                <a:spcPts val="600"/>
              </a:spcAft>
              <a:buSzPct val="80000"/>
              <a:buFont typeface="Calibri" panose="020F0502020204030204" pitchFamily="34" charset="0"/>
              <a:buNone/>
            </a:pPr>
            <a:r>
              <a:rPr lang="en-US" sz="2800" b="1" i="1" dirty="0">
                <a:solidFill>
                  <a:schemeClr val="tx1"/>
                </a:solidFill>
                <a:sym typeface="Times New Roman"/>
              </a:rPr>
              <a:t>Jyoti</a:t>
            </a:r>
          </a:p>
          <a:p>
            <a:pPr marL="0" lvl="0" indent="0" algn="r" defTabSz="914400">
              <a:spcBef>
                <a:spcPts val="0"/>
              </a:spcBef>
              <a:spcAft>
                <a:spcPts val="600"/>
              </a:spcAft>
              <a:buSzPct val="80000"/>
              <a:buFont typeface="Calibri" panose="020F0502020204030204" pitchFamily="34" charset="0"/>
              <a:buNone/>
            </a:pPr>
            <a:r>
              <a:rPr lang="en-US" sz="2800" b="1" i="1" dirty="0">
                <a:solidFill>
                  <a:schemeClr val="tx1"/>
                </a:solidFill>
                <a:sym typeface="Times New Roman"/>
              </a:rPr>
              <a:t>ADMN 5016</a:t>
            </a:r>
          </a:p>
          <a:p>
            <a:pPr marL="0" lvl="0" indent="0" algn="r" defTabSz="914400">
              <a:spcBef>
                <a:spcPts val="0"/>
              </a:spcBef>
              <a:spcAft>
                <a:spcPts val="600"/>
              </a:spcAft>
              <a:buSzPct val="80000"/>
              <a:buFont typeface="Calibri" panose="020F0502020204030204" pitchFamily="34" charset="0"/>
              <a:buNone/>
            </a:pPr>
            <a:endParaRPr lang="en-US" sz="2800" b="1" i="1" dirty="0">
              <a:solidFill>
                <a:schemeClr val="tx1"/>
              </a:solidFill>
              <a:sym typeface="Times New Roman"/>
            </a:endParaRPr>
          </a:p>
          <a:p>
            <a:pPr marL="0" lvl="0" indent="0" algn="r" defTabSz="914400">
              <a:spcBef>
                <a:spcPts val="0"/>
              </a:spcBef>
              <a:spcAft>
                <a:spcPts val="600"/>
              </a:spcAft>
              <a:buSzPct val="80000"/>
              <a:buFont typeface="Calibri" panose="020F0502020204030204" pitchFamily="34" charset="0"/>
              <a:buNone/>
            </a:pPr>
            <a:r>
              <a:rPr lang="en-US" sz="2800" b="1" i="1" dirty="0">
                <a:solidFill>
                  <a:schemeClr val="tx1"/>
                </a:solidFill>
                <a:sym typeface="Times New Roman"/>
              </a:rPr>
              <a:t>AI project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E1BAB-97BF-44E5-BD59-8AA70EF38959}"/>
              </a:ext>
            </a:extLst>
          </p:cNvPr>
          <p:cNvSpPr txBox="1"/>
          <p:nvPr/>
        </p:nvSpPr>
        <p:spPr>
          <a:xfrm>
            <a:off x="9049503" y="4972050"/>
            <a:ext cx="90233" cy="17145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endParaRPr lang="en-IN" sz="7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 advTm="3319"/>
    </mc:Choice>
    <mc:Fallback>
      <p:transition advTm="33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6CAFD306-2920-404C-B999-9E2F27D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678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39F1E5DC-AA7D-4137-85CB-A9996A49E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3714750"/>
            <a:ext cx="9141714" cy="14287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1409C-A724-4114-9228-23E90413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3840480"/>
            <a:ext cx="7543800" cy="6172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spc="-5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CBD8AF-5DDD-490F-B448-6ACC0B234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9" t="27962" r="10294" b="25323"/>
          <a:stretch/>
        </p:blipFill>
        <p:spPr>
          <a:xfrm>
            <a:off x="1595484" y="482653"/>
            <a:ext cx="5953855" cy="271394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4C1D2F2E-9C26-4E08-844E-F8FFD06C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3679632"/>
            <a:ext cx="91417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EACD6-3CA3-4DDE-80D7-12D337979ED1}"/>
              </a:ext>
            </a:extLst>
          </p:cNvPr>
          <p:cNvSpPr txBox="1"/>
          <p:nvPr/>
        </p:nvSpPr>
        <p:spPr>
          <a:xfrm>
            <a:off x="1398494" y="4128247"/>
            <a:ext cx="6558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Analysing the closing prices for the dataset</a:t>
            </a:r>
          </a:p>
        </p:txBody>
      </p:sp>
    </p:spTree>
    <p:extLst>
      <p:ext uri="{BB962C8B-B14F-4D97-AF65-F5344CB8AC3E}">
        <p14:creationId xmlns:p14="http://schemas.microsoft.com/office/powerpoint/2010/main" val="88525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EFC343-B87F-44E5-B567-2D03F9D16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90554"/>
              </p:ext>
            </p:extLst>
          </p:nvPr>
        </p:nvGraphicFramePr>
        <p:xfrm>
          <a:off x="895149" y="624305"/>
          <a:ext cx="7543800" cy="3733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879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0C67-A7A3-4DB2-B0AB-EBDD71B1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20447"/>
            <a:ext cx="8520600" cy="5727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8B0FD-DE69-4803-B2AA-8A4AB9B9D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10159"/>
            <a:ext cx="8520600" cy="3158716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  <a:buFont typeface="Times New Roman"/>
              <a:buChar char="●"/>
            </a:pPr>
            <a:r>
              <a:rPr lang="en-IN" sz="2400" dirty="0">
                <a:solidFill>
                  <a:schemeClr val="tx1"/>
                </a:solidFill>
                <a:latin typeface="Georgia" panose="02040502050405020303" pitchFamily="18" charset="0"/>
              </a:rPr>
              <a:t>Sort the dataset on date time and filter “Date” and “Close” columns</a:t>
            </a:r>
            <a:endParaRPr lang="en-CA" sz="24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ct val="150000"/>
              </a:lnSpc>
              <a:buFont typeface="Times New Roman"/>
              <a:buChar char="●"/>
            </a:pPr>
            <a:r>
              <a:rPr lang="en-IN" sz="2400" dirty="0"/>
              <a:t>Normalize the new filtered dataset</a:t>
            </a:r>
          </a:p>
          <a:p>
            <a:pPr marL="114300" indent="0" algn="just">
              <a:lnSpc>
                <a:spcPct val="150000"/>
              </a:lnSpc>
              <a:buNone/>
            </a:pPr>
            <a:endParaRPr lang="en" sz="1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just">
              <a:lnSpc>
                <a:spcPct val="150000"/>
              </a:lnSpc>
              <a:buFont typeface="Times New Roman"/>
              <a:buChar char="●"/>
            </a:pPr>
            <a:endParaRPr lang="en-CA" sz="14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084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EFC343-B87F-44E5-B567-2D03F9D16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036983"/>
              </p:ext>
            </p:extLst>
          </p:nvPr>
        </p:nvGraphicFramePr>
        <p:xfrm>
          <a:off x="822960" y="342900"/>
          <a:ext cx="7543800" cy="405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694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8E07-BEB6-4DA8-9D01-ED03BE14E834}"/>
              </a:ext>
            </a:extLst>
          </p:cNvPr>
          <p:cNvSpPr txBox="1">
            <a:spLocks/>
          </p:cNvSpPr>
          <p:nvPr/>
        </p:nvSpPr>
        <p:spPr>
          <a:xfrm>
            <a:off x="0" y="107945"/>
            <a:ext cx="8181805" cy="419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Proposed Models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44FFC23-D016-442D-A946-E6C3D6AE32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23106"/>
              </p:ext>
            </p:extLst>
          </p:nvPr>
        </p:nvGraphicFramePr>
        <p:xfrm>
          <a:off x="194630" y="527086"/>
          <a:ext cx="8754739" cy="2326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64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chemeClr val="bg1"/>
          </a:solidFill>
          <a:ln w="22225">
            <a:solidFill>
              <a:srgbClr val="C22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2B7D3D0F-A75A-4B28-9C1B-39E8EA68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6178" r="13157" b="14449"/>
          <a:stretch/>
        </p:blipFill>
        <p:spPr>
          <a:xfrm>
            <a:off x="603250" y="787435"/>
            <a:ext cx="7933308" cy="35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4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chemeClr val="bg1"/>
          </a:solidFill>
          <a:ln w="22225">
            <a:solidFill>
              <a:srgbClr val="FCF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68FC4-3852-4DE8-AA33-D18C9A04C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3" t="15466" r="9815" b="4610"/>
          <a:stretch/>
        </p:blipFill>
        <p:spPr>
          <a:xfrm>
            <a:off x="1425388" y="1210235"/>
            <a:ext cx="5957047" cy="31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3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EFC343-B87F-44E5-B567-2D03F9D16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473625"/>
              </p:ext>
            </p:extLst>
          </p:nvPr>
        </p:nvGraphicFramePr>
        <p:xfrm>
          <a:off x="684882" y="99153"/>
          <a:ext cx="7774236" cy="4594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7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CBBB-3DA6-4903-A673-FC8E0E98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2044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Evaluation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F5DEE-EF54-470D-8464-BDD54433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16880"/>
            <a:ext cx="8520600" cy="291274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1800" b="1" dirty="0">
                <a:solidFill>
                  <a:schemeClr val="tx1"/>
                </a:solidFill>
                <a:latin typeface="+mj-lt"/>
              </a:rPr>
              <a:t>Evaluation Metrics:</a:t>
            </a:r>
          </a:p>
          <a:p>
            <a:pPr marL="114300" indent="0">
              <a:buNone/>
            </a:pPr>
            <a:endParaRPr lang="en-IN" sz="1800" b="1" dirty="0">
              <a:solidFill>
                <a:schemeClr val="tx1"/>
              </a:solidFill>
              <a:latin typeface="+mj-lt"/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IN" dirty="0"/>
              <a:t>We implemented stock market prediction using the LSTM model. OTOH, </a:t>
            </a:r>
            <a:r>
              <a:rPr lang="en-IN" dirty="0" err="1"/>
              <a:t>Plotly</a:t>
            </a:r>
            <a:r>
              <a:rPr lang="en-IN" dirty="0"/>
              <a:t> dash python framework for building dashboards.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98BB1F-482D-4581-9072-FA11B0C16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 b="16722"/>
          <a:stretch/>
        </p:blipFill>
        <p:spPr>
          <a:xfrm>
            <a:off x="-24" y="10"/>
            <a:ext cx="9144023" cy="36862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4BFABF9-7D43-458F-B85F-04FF279AC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3714750"/>
            <a:ext cx="9141714" cy="14287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82EB3-3ED7-437E-8A49-2AD9ED14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3840480"/>
            <a:ext cx="7543800" cy="6172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spc="-50">
                <a:solidFill>
                  <a:srgbClr val="FFFFFF"/>
                </a:solidFill>
              </a:rPr>
              <a:t>Model Output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64342-BCC2-4FB3-B9DC-14B19B5D7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3679632"/>
            <a:ext cx="91417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612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2A42AA-2E84-4FC4-A709-1314C42B8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rgbClr val="FFFFFF">
                <a:alpha val="8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2FF14D-0EAB-4674-95C8-1C7CE11DBB08}"/>
              </a:ext>
            </a:extLst>
          </p:cNvPr>
          <p:cNvSpPr txBox="1"/>
          <p:nvPr/>
        </p:nvSpPr>
        <p:spPr>
          <a:xfrm>
            <a:off x="822960" y="21495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7B282D-B375-4A67-9570-304AAEB02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CCFE53-9564-412B-9868-6FADB3F2F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EFC343-B87F-44E5-B567-2D03F9D16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220531"/>
              </p:ext>
            </p:extLst>
          </p:nvPr>
        </p:nvGraphicFramePr>
        <p:xfrm>
          <a:off x="822960" y="1384300"/>
          <a:ext cx="7543800" cy="301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877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EFC343-B87F-44E5-B567-2D03F9D16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465156"/>
              </p:ext>
            </p:extLst>
          </p:nvPr>
        </p:nvGraphicFramePr>
        <p:xfrm>
          <a:off x="684882" y="99153"/>
          <a:ext cx="7774236" cy="4594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0718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D2DF-C77A-4E31-824B-D136BA2E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2044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AA340-9B23-4C0A-9AD3-B67832A83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93146"/>
            <a:ext cx="8336541" cy="341105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</a:rPr>
              <a:t>We Investigate and sorted  the data for misbalancing and normalize.</a:t>
            </a:r>
          </a:p>
          <a:p>
            <a:pPr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</a:rPr>
              <a:t>Then  We use neural network which is a great approach when it comes to see patterns.</a:t>
            </a:r>
          </a:p>
          <a:p>
            <a:pPr algn="just">
              <a:lnSpc>
                <a:spcPct val="120000"/>
              </a:lnSpc>
            </a:pPr>
            <a:r>
              <a:rPr lang="en-US" sz="1800" b="1" dirty="0">
                <a:solidFill>
                  <a:schemeClr val="tx1"/>
                </a:solidFill>
              </a:rPr>
              <a:t>By using the LSTM model, we checked it is quite accurate to predict the stock price. 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097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EFC343-B87F-44E5-B567-2D03F9D16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316310"/>
              </p:ext>
            </p:extLst>
          </p:nvPr>
        </p:nvGraphicFramePr>
        <p:xfrm>
          <a:off x="684882" y="99152"/>
          <a:ext cx="7774236" cy="4671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135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E6A829-CC9B-42ED-910B-B44EEDFE3FFB}"/>
              </a:ext>
            </a:extLst>
          </p:cNvPr>
          <p:cNvSpPr txBox="1">
            <a:spLocks/>
          </p:cNvSpPr>
          <p:nvPr/>
        </p:nvSpPr>
        <p:spPr>
          <a:xfrm>
            <a:off x="385590" y="164770"/>
            <a:ext cx="8571374" cy="54905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Demo</a:t>
            </a:r>
            <a:endParaRPr lang="en-IN" dirty="0"/>
          </a:p>
        </p:txBody>
      </p:sp>
      <p:pic>
        <p:nvPicPr>
          <p:cNvPr id="4" name="WhatsApp Video 2022-04-27 at 2.26.15 PM">
            <a:hlinkClick r:id="" action="ppaction://media"/>
            <a:extLst>
              <a:ext uri="{FF2B5EF4-FFF2-40B4-BE49-F238E27FC236}">
                <a16:creationId xmlns:a16="http://schemas.microsoft.com/office/drawing/2014/main" id="{AD7EC3B3-C70B-4672-90C2-8197B89AB6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713823"/>
            <a:ext cx="9144000" cy="33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F42EAE8F-57D2-1C63-E94F-B2D8E4A13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1833" b="1316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2960" y="569214"/>
            <a:ext cx="7543800" cy="2674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545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A0C9F63A-5E29-4103-8E3A-D402BF2D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B62E198-FB7D-4B4B-B259-C9EA645F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6452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9DA89A7-B168-4B9B-8725-7F6C9CD9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6D1018BC-F0EA-4895-B18C-FE08F3CA6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C9A0018-C4EF-461D-9DE6-9192642C9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3714750"/>
            <a:ext cx="9141714" cy="14287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800100" y="3939702"/>
            <a:ext cx="7543800" cy="77153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800" spc="-50">
                <a:solidFill>
                  <a:srgbClr val="FFFFFF"/>
                </a:solidFill>
                <a:sym typeface="Times New Roman"/>
              </a:rPr>
              <a:t>Overview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A2C4DCA-385E-4F8B-8F52-F574431CA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3679632"/>
            <a:ext cx="91417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7" name="Google Shape;75;p16">
            <a:extLst>
              <a:ext uri="{FF2B5EF4-FFF2-40B4-BE49-F238E27FC236}">
                <a16:creationId xmlns:a16="http://schemas.microsoft.com/office/drawing/2014/main" id="{BD07E856-7377-20F3-18D6-287B515DF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808139"/>
              </p:ext>
            </p:extLst>
          </p:nvPr>
        </p:nvGraphicFramePr>
        <p:xfrm>
          <a:off x="482599" y="482600"/>
          <a:ext cx="8175358" cy="2714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Digital graphs and numbers in 3D">
            <a:extLst>
              <a:ext uri="{FF2B5EF4-FFF2-40B4-BE49-F238E27FC236}">
                <a16:creationId xmlns:a16="http://schemas.microsoft.com/office/drawing/2014/main" id="{9F879BA4-0AF1-0442-5F3D-B78AD0244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782" b="5948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46908D-EC70-490F-B90F-A7B553B91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800" spc="-50">
                <a:solidFill>
                  <a:schemeClr val="tx1"/>
                </a:solidFill>
              </a:rPr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F2C72-8EF1-4989-80C9-BD70F8B3F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</p:spPr>
        <p:txBody>
          <a:bodyPr vert="horz" lIns="0" tIns="45720" rIns="0" bIns="45720" rtlCol="0">
            <a:normAutofit/>
          </a:bodyPr>
          <a:lstStyle/>
          <a:p>
            <a:pPr lvl="0" defTabSz="914400">
              <a:spcAft>
                <a:spcPts val="600"/>
              </a:spcAft>
              <a:buFont typeface="Calibri" panose="020F0502020204030204" pitchFamily="34" charset="0"/>
              <a:buChar char="●"/>
            </a:pPr>
            <a:r>
              <a:rPr lang="en-US" sz="1800" dirty="0">
                <a:solidFill>
                  <a:schemeClr val="tx1"/>
                </a:solidFill>
                <a:sym typeface="Times New Roman"/>
              </a:rPr>
              <a:t>The model we built here will use the neural networks function to predict the stock prices.</a:t>
            </a:r>
          </a:p>
          <a:p>
            <a:pPr marL="114300" lvl="0" indent="0" defTabSz="914400">
              <a:spcAft>
                <a:spcPts val="600"/>
              </a:spcAft>
              <a:buFont typeface="Calibri" panose="020F0502020204030204" pitchFamily="34" charset="0"/>
              <a:buNone/>
            </a:pPr>
            <a:endParaRPr lang="en-US" sz="1800" dirty="0">
              <a:solidFill>
                <a:schemeClr val="tx1"/>
              </a:solidFill>
              <a:sym typeface="Times New Roman"/>
            </a:endParaRPr>
          </a:p>
          <a:p>
            <a:pPr lvl="0" defTabSz="914400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Our aim here is to provide a machine learning technique which can predict the stock prices and accessible even by not technical person.</a:t>
            </a:r>
          </a:p>
          <a:p>
            <a:pPr marL="114300" lvl="0" indent="0" defTabSz="914400">
              <a:spcAft>
                <a:spcPts val="600"/>
              </a:spcAft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defTabSz="914400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Help normal persons to be confident before investing in stock market.</a:t>
            </a: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142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DFD5B-7BBF-4438-96D1-A8F3297F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476209"/>
            <a:ext cx="4776107" cy="1088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800" spc="-50" dirty="0"/>
              <a:t>Process Design</a:t>
            </a:r>
          </a:p>
        </p:txBody>
      </p:sp>
      <p:pic>
        <p:nvPicPr>
          <p:cNvPr id="5" name="Picture 4" descr="A network formed by white dots">
            <a:extLst>
              <a:ext uri="{FF2B5EF4-FFF2-40B4-BE49-F238E27FC236}">
                <a16:creationId xmlns:a16="http://schemas.microsoft.com/office/drawing/2014/main" id="{7DDD298A-D034-4108-FF73-B8319EB71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25" r="2710" b="-1"/>
          <a:stretch/>
        </p:blipFill>
        <p:spPr>
          <a:xfrm>
            <a:off x="20" y="-9096"/>
            <a:ext cx="3490702" cy="515259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65712" y="1564277"/>
            <a:ext cx="462801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1CC09-8D8A-4434-867C-66FC4E601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1649185"/>
            <a:ext cx="4776107" cy="2752635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spcAft>
                <a:spcPts val="600"/>
              </a:spcAft>
            </a:pPr>
            <a:r>
              <a:rPr lang="en-US" sz="1600" dirty="0"/>
              <a:t>The process is done by Supervised learning Algorithm. </a:t>
            </a:r>
          </a:p>
          <a:p>
            <a:pPr marL="285750" indent="-285750" defTabSz="914400">
              <a:spcAft>
                <a:spcPts val="600"/>
              </a:spcAft>
            </a:pPr>
            <a:r>
              <a:rPr lang="en-US" sz="1600" dirty="0"/>
              <a:t>First, we use neural network as it allow the program to recognize patterns</a:t>
            </a:r>
          </a:p>
          <a:p>
            <a:pPr marL="285750" indent="-285750" defTabSz="914400">
              <a:spcAft>
                <a:spcPts val="600"/>
              </a:spcAft>
            </a:pPr>
            <a:r>
              <a:rPr lang="en-US" sz="1600" dirty="0"/>
              <a:t>It acts as a guide to teach the algorithms what conclusion it should produce.</a:t>
            </a:r>
          </a:p>
          <a:p>
            <a:pPr marL="285750" indent="-285750" defTabSz="914400">
              <a:spcAft>
                <a:spcPts val="600"/>
              </a:spcAft>
            </a:pPr>
            <a:endParaRPr lang="en-US" dirty="0"/>
          </a:p>
          <a:p>
            <a:pPr defTabSz="914400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F7D32-4B5B-4568-948E-D895DCD5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6F036F3-0FAC-4B73-BE94-57ECD9DC4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5C48A-208C-4C1B-9D6B-5C13C2C61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EFC343-B87F-44E5-B567-2D03F9D16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7378049"/>
              </p:ext>
            </p:extLst>
          </p:nvPr>
        </p:nvGraphicFramePr>
        <p:xfrm>
          <a:off x="822960" y="841382"/>
          <a:ext cx="7543800" cy="356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6054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864DA03-CB14-46C9-AE1C-5F597A70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F32651-199F-426F-A04B-736F42D1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0BB902-C972-43E8-A1C9-15E2867A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tree branch&#10;&#10;Description automatically generated with medium confidence">
            <a:extLst>
              <a:ext uri="{FF2B5EF4-FFF2-40B4-BE49-F238E27FC236}">
                <a16:creationId xmlns:a16="http://schemas.microsoft.com/office/drawing/2014/main" id="{6C7BE076-9B40-4936-BA4F-BA8E2B0ED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1"/>
          <a:stretch/>
        </p:blipFill>
        <p:spPr>
          <a:xfrm>
            <a:off x="-147897" y="0"/>
            <a:ext cx="9143980" cy="51434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34663B-5BFF-482A-865A-27F31AF0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53CBD97-42D8-40E4-AB6A-CDB5ECC5C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800" spc="-50">
                <a:solidFill>
                  <a:schemeClr val="tx1"/>
                </a:solidFill>
                <a:sym typeface="Times New Roman"/>
              </a:rPr>
              <a:t>Dataset Overview</a:t>
            </a:r>
            <a:endParaRPr lang="en-US" sz="4800" spc="-5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7E8DA-DFC8-4672-9890-091B19411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</p:spPr>
        <p:txBody>
          <a:bodyPr vert="horz" lIns="0" tIns="45720" rIns="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endParaRPr lang="en-US" dirty="0">
              <a:solidFill>
                <a:schemeClr val="tx1"/>
              </a:solidFill>
              <a:sym typeface="Times New Roman"/>
            </a:endParaRPr>
          </a:p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sym typeface="Times New Roman"/>
              </a:rPr>
              <a:t>Dataset- national stock exchange, India </a:t>
            </a:r>
          </a:p>
          <a:p>
            <a:pPr defTabSz="914400">
              <a:spcAft>
                <a:spcPts val="600"/>
              </a:spcAft>
            </a:pPr>
            <a:endParaRPr lang="en-US" dirty="0">
              <a:solidFill>
                <a:schemeClr val="tx1"/>
              </a:solidFill>
              <a:sym typeface="Times New Roman"/>
            </a:endParaRPr>
          </a:p>
          <a:p>
            <a:pPr lvl="0" defTabSz="914400">
              <a:spcAft>
                <a:spcPts val="600"/>
              </a:spcAft>
              <a:buClr>
                <a:srgbClr val="B5AE53"/>
              </a:buClr>
            </a:pPr>
            <a:r>
              <a:rPr lang="en-US" dirty="0">
                <a:solidFill>
                  <a:prstClr val="white"/>
                </a:solidFill>
                <a:sym typeface="Times New Roman"/>
              </a:rPr>
              <a:t>Attributes: 8</a:t>
            </a:r>
          </a:p>
          <a:p>
            <a:pPr marL="114300" indent="0" defTabSz="914400">
              <a:spcAft>
                <a:spcPts val="600"/>
              </a:spcAft>
              <a:buNone/>
            </a:pPr>
            <a:endParaRPr lang="en-US" dirty="0">
              <a:solidFill>
                <a:schemeClr val="tx1"/>
              </a:solidFill>
              <a:sym typeface="Times New Roman"/>
            </a:endParaRPr>
          </a:p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sym typeface="Times New Roman"/>
              </a:rPr>
              <a:t>Tuples: 1235</a:t>
            </a:r>
          </a:p>
          <a:p>
            <a:pPr defTabSz="914400">
              <a:spcAft>
                <a:spcPts val="600"/>
              </a:spcAft>
            </a:pPr>
            <a:endParaRPr lang="en-US" dirty="0">
              <a:solidFill>
                <a:schemeClr val="tx1"/>
              </a:solidFill>
              <a:sym typeface="Times New Roman"/>
            </a:endParaRPr>
          </a:p>
          <a:p>
            <a:pPr defTabSz="914400"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B68BB4-E55B-4DC8-825B-0A792D33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6438C-C6C1-4170-95B8-E2CA8180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68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chemeClr val="bg1"/>
          </a:solidFill>
          <a:ln w="22225">
            <a:solidFill>
              <a:srgbClr val="CA36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19C401CA-B63D-411C-B3F9-D347A7FDA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15" r="4822" b="1537"/>
          <a:stretch/>
        </p:blipFill>
        <p:spPr>
          <a:xfrm>
            <a:off x="1070349" y="1290918"/>
            <a:ext cx="6661710" cy="31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0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31A06FCB-70B3-467B-844D-FDD1C3170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FFF91-A577-43BD-A866-9DD1B23ED665}"/>
              </a:ext>
            </a:extLst>
          </p:cNvPr>
          <p:cNvSpPr txBox="1">
            <a:spLocks/>
          </p:cNvSpPr>
          <p:nvPr/>
        </p:nvSpPr>
        <p:spPr>
          <a:xfrm>
            <a:off x="475499" y="3412671"/>
            <a:ext cx="8181805" cy="793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 sz="4500" spc="-50">
                <a:solidFill>
                  <a:schemeClr val="tx1">
                    <a:lumMod val="85000"/>
                    <a:lumOff val="15000"/>
                  </a:schemeClr>
                </a:solidFill>
              </a:rPr>
              <a:t>Continue…</a:t>
            </a:r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A8C6887-F4CA-41E2-893E-A3C52CF14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0" t="56212" r="18235" b="10569"/>
          <a:stretch/>
        </p:blipFill>
        <p:spPr>
          <a:xfrm>
            <a:off x="476592" y="1093136"/>
            <a:ext cx="8187348" cy="2088976"/>
          </a:xfrm>
          <a:prstGeom prst="rect">
            <a:avLst/>
          </a:prstGeom>
        </p:spPr>
      </p:pic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C4389EDA-ED4B-40B2-833A-12EA658E7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4214077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E490EF7B-4973-4D94-B956-D19466CBB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9BD99A-99E1-4C7A-9BD0-B5BE94D21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A01F2-DDBF-4C96-BBE2-46BE35DBB736}"/>
              </a:ext>
            </a:extLst>
          </p:cNvPr>
          <p:cNvSpPr txBox="1"/>
          <p:nvPr/>
        </p:nvSpPr>
        <p:spPr>
          <a:xfrm>
            <a:off x="3751731" y="774985"/>
            <a:ext cx="4612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4000" b="1">
                <a:solidFill>
                  <a:srgbClr val="92D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05722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2965</TotalTime>
  <Words>419</Words>
  <Application>Microsoft Office PowerPoint</Application>
  <PresentationFormat>On-screen Show (16:9)</PresentationFormat>
  <Paragraphs>101</Paragraphs>
  <Slides>24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Georgia</vt:lpstr>
      <vt:lpstr>Times New Roman</vt:lpstr>
      <vt:lpstr>Retrospect</vt:lpstr>
      <vt:lpstr>Stock price Prediction</vt:lpstr>
      <vt:lpstr>PowerPoint Presentation</vt:lpstr>
      <vt:lpstr>Overview</vt:lpstr>
      <vt:lpstr>Goal</vt:lpstr>
      <vt:lpstr>Process Design</vt:lpstr>
      <vt:lpstr>PowerPoint Presentation</vt:lpstr>
      <vt:lpstr>Dataset Overview</vt:lpstr>
      <vt:lpstr>PowerPoint Presentation</vt:lpstr>
      <vt:lpstr>PowerPoint Presentation</vt:lpstr>
      <vt:lpstr> </vt:lpstr>
      <vt:lpstr>PowerPoint Presentation</vt:lpstr>
      <vt:lpstr>Data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Process</vt:lpstr>
      <vt:lpstr>Model Output</vt:lpstr>
      <vt:lpstr>PowerPoint Presentation</vt:lpstr>
      <vt:lpstr>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Code</dc:title>
  <dc:creator>Narendar Singh</dc:creator>
  <cp:lastModifiedBy>Jyoti  [Student]</cp:lastModifiedBy>
  <cp:revision>1293</cp:revision>
  <dcterms:modified xsi:type="dcterms:W3CDTF">2022-04-27T09:32:53Z</dcterms:modified>
</cp:coreProperties>
</file>